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0" r:id="rId4"/>
  </p:sldMasterIdLst>
  <p:notesMasterIdLst>
    <p:notesMasterId r:id="rId18"/>
  </p:notesMasterIdLst>
  <p:sldIdLst>
    <p:sldId id="306" r:id="rId5"/>
    <p:sldId id="347" r:id="rId6"/>
    <p:sldId id="357" r:id="rId7"/>
    <p:sldId id="348" r:id="rId8"/>
    <p:sldId id="358" r:id="rId9"/>
    <p:sldId id="351" r:id="rId10"/>
    <p:sldId id="350" r:id="rId11"/>
    <p:sldId id="359" r:id="rId12"/>
    <p:sldId id="353" r:id="rId13"/>
    <p:sldId id="354" r:id="rId14"/>
    <p:sldId id="355" r:id="rId15"/>
    <p:sldId id="361" r:id="rId16"/>
    <p:sldId id="285" r:id="rId17"/>
  </p:sldIdLst>
  <p:sldSz cx="12192000" cy="6858000"/>
  <p:notesSz cx="6858000" cy="9144000"/>
  <p:defaultTextStyle>
    <a:defPPr>
      <a:defRPr lang="fr-C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5C201C-AB1D-4B1A-A2C8-D13C7C82F8C9}" v="116" dt="2026-03-20T11:24:03.5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825" autoAdjust="0"/>
    <p:restoredTop sz="84967" autoAdjust="0"/>
  </p:normalViewPr>
  <p:slideViewPr>
    <p:cSldViewPr snapToGrid="0">
      <p:cViewPr varScale="1">
        <p:scale>
          <a:sx n="46" d="100"/>
          <a:sy n="46" d="100"/>
        </p:scale>
        <p:origin x="40" y="344"/>
      </p:cViewPr>
      <p:guideLst>
        <p:guide orient="horz" pos="1392"/>
        <p:guide pos="7056"/>
        <p:guide orient="horz" pos="31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y MANKELE" userId="a9b4591ec91b5f54" providerId="LiveId" clId="{879A4B0B-E215-4A28-A1DF-283664A91BDD}"/>
    <pc:docChg chg="undo custSel addSld delSld modSld sldOrd">
      <pc:chgData name="Ray MANKELE" userId="a9b4591ec91b5f54" providerId="LiveId" clId="{879A4B0B-E215-4A28-A1DF-283664A91BDD}" dt="2026-03-20T11:24:03.551" v="3501"/>
      <pc:docMkLst>
        <pc:docMk/>
      </pc:docMkLst>
      <pc:sldChg chg="addSp delSp add del setBg delDesignElem">
        <pc:chgData name="Ray MANKELE" userId="a9b4591ec91b5f54" providerId="LiveId" clId="{879A4B0B-E215-4A28-A1DF-283664A91BDD}" dt="2026-03-20T09:17:20.020" v="233"/>
        <pc:sldMkLst>
          <pc:docMk/>
          <pc:sldMk cId="2074707047" sldId="264"/>
        </pc:sldMkLst>
        <pc:spChg chg="add del">
          <ac:chgData name="Ray MANKELE" userId="a9b4591ec91b5f54" providerId="LiveId" clId="{879A4B0B-E215-4A28-A1DF-283664A91BDD}" dt="2026-03-20T09:17:20.020" v="233"/>
          <ac:spMkLst>
            <pc:docMk/>
            <pc:sldMk cId="2074707047" sldId="264"/>
            <ac:spMk id="9" creationId="{BACC6370-2D7E-4714-9D71-7542949D7D5D}"/>
          </ac:spMkLst>
        </pc:spChg>
        <pc:spChg chg="add del">
          <ac:chgData name="Ray MANKELE" userId="a9b4591ec91b5f54" providerId="LiveId" clId="{879A4B0B-E215-4A28-A1DF-283664A91BDD}" dt="2026-03-20T09:17:20.020" v="233"/>
          <ac:spMkLst>
            <pc:docMk/>
            <pc:sldMk cId="2074707047" sldId="264"/>
            <ac:spMk id="11" creationId="{F68B3F68-107C-434F-AA38-110D5EA91B85}"/>
          </ac:spMkLst>
        </pc:spChg>
        <pc:spChg chg="add del">
          <ac:chgData name="Ray MANKELE" userId="a9b4591ec91b5f54" providerId="LiveId" clId="{879A4B0B-E215-4A28-A1DF-283664A91BDD}" dt="2026-03-20T09:17:20.020" v="233"/>
          <ac:spMkLst>
            <pc:docMk/>
            <pc:sldMk cId="2074707047" sldId="264"/>
            <ac:spMk id="13" creationId="{AAD0DBB9-1A4B-4391-81D4-CB19F9AB918A}"/>
          </ac:spMkLst>
        </pc:spChg>
        <pc:spChg chg="add del">
          <ac:chgData name="Ray MANKELE" userId="a9b4591ec91b5f54" providerId="LiveId" clId="{879A4B0B-E215-4A28-A1DF-283664A91BDD}" dt="2026-03-20T09:17:20.020" v="233"/>
          <ac:spMkLst>
            <pc:docMk/>
            <pc:sldMk cId="2074707047" sldId="264"/>
            <ac:spMk id="15" creationId="{063BBA22-50EA-4C4D-BE05-F1CE4E63AA56}"/>
          </ac:spMkLst>
        </pc:spChg>
      </pc:sldChg>
      <pc:sldChg chg="add">
        <pc:chgData name="Ray MANKELE" userId="a9b4591ec91b5f54" providerId="LiveId" clId="{879A4B0B-E215-4A28-A1DF-283664A91BDD}" dt="2026-03-20T10:15:57.737" v="3029"/>
        <pc:sldMkLst>
          <pc:docMk/>
          <pc:sldMk cId="1362352757" sldId="285"/>
        </pc:sldMkLst>
      </pc:sldChg>
      <pc:sldChg chg="addSp delSp modSp mod setBg delDesignElem">
        <pc:chgData name="Ray MANKELE" userId="a9b4591ec91b5f54" providerId="LiveId" clId="{879A4B0B-E215-4A28-A1DF-283664A91BDD}" dt="2026-03-20T11:24:03.551" v="3501"/>
        <pc:sldMkLst>
          <pc:docMk/>
          <pc:sldMk cId="114769864" sldId="306"/>
        </pc:sldMkLst>
        <pc:spChg chg="mod">
          <ac:chgData name="Ray MANKELE" userId="a9b4591ec91b5f54" providerId="LiveId" clId="{879A4B0B-E215-4A28-A1DF-283664A91BDD}" dt="2026-03-20T09:14:10.369" v="23" actId="27636"/>
          <ac:spMkLst>
            <pc:docMk/>
            <pc:sldMk cId="114769864" sldId="306"/>
            <ac:spMk id="2" creationId="{C3A9968B-2619-4F71-AB00-4C493E120805}"/>
          </ac:spMkLst>
        </pc:spChg>
        <pc:spChg chg="mod">
          <ac:chgData name="Ray MANKELE" userId="a9b4591ec91b5f54" providerId="LiveId" clId="{879A4B0B-E215-4A28-A1DF-283664A91BDD}" dt="2026-03-20T09:13:52.835" v="21" actId="1076"/>
          <ac:spMkLst>
            <pc:docMk/>
            <pc:sldMk cId="114769864" sldId="306"/>
            <ac:spMk id="3" creationId="{A5F14073-9F68-4B7E-A576-26899D58C7A9}"/>
          </ac:spMkLst>
        </pc:spChg>
        <pc:spChg chg="mod">
          <ac:chgData name="Ray MANKELE" userId="a9b4591ec91b5f54" providerId="LiveId" clId="{879A4B0B-E215-4A28-A1DF-283664A91BDD}" dt="2026-03-20T10:21:35.419" v="3071" actId="27636"/>
          <ac:spMkLst>
            <pc:docMk/>
            <pc:sldMk cId="114769864" sldId="306"/>
            <ac:spMk id="4" creationId="{75BCBB37-9A27-35C6-936B-7B1DA1DDBE5D}"/>
          </ac:spMkLst>
        </pc:spChg>
        <pc:spChg chg="del">
          <ac:chgData name="Ray MANKELE" userId="a9b4591ec91b5f54" providerId="LiveId" clId="{879A4B0B-E215-4A28-A1DF-283664A91BDD}" dt="2026-03-20T10:21:34.265" v="3064"/>
          <ac:spMkLst>
            <pc:docMk/>
            <pc:sldMk cId="114769864" sldId="306"/>
            <ac:spMk id="9" creationId="{1E437638-E86C-41B1-BC86-6F186CB35AA8}"/>
          </ac:spMkLst>
        </pc:spChg>
        <pc:picChg chg="add mod">
          <ac:chgData name="Ray MANKELE" userId="a9b4591ec91b5f54" providerId="LiveId" clId="{879A4B0B-E215-4A28-A1DF-283664A91BDD}" dt="2026-03-20T10:17:13.602" v="3034" actId="14100"/>
          <ac:picMkLst>
            <pc:docMk/>
            <pc:sldMk cId="114769864" sldId="306"/>
            <ac:picMk id="5" creationId="{AF11B7D9-DB17-45EE-78D7-FE7477AB60DB}"/>
          </ac:picMkLst>
        </pc:picChg>
        <pc:picChg chg="mod">
          <ac:chgData name="Ray MANKELE" userId="a9b4591ec91b5f54" providerId="LiveId" clId="{879A4B0B-E215-4A28-A1DF-283664A91BDD}" dt="2026-03-20T10:16:18.598" v="3030" actId="14100"/>
          <ac:picMkLst>
            <pc:docMk/>
            <pc:sldMk cId="114769864" sldId="306"/>
            <ac:picMk id="10" creationId="{E384D143-8A68-AAFB-F55A-786BC3B46E3A}"/>
          </ac:picMkLst>
        </pc:picChg>
      </pc:sldChg>
      <pc:sldChg chg="modSp del mod ord">
        <pc:chgData name="Ray MANKELE" userId="a9b4591ec91b5f54" providerId="LiveId" clId="{879A4B0B-E215-4A28-A1DF-283664A91BDD}" dt="2026-03-20T10:13:01.693" v="3026" actId="47"/>
        <pc:sldMkLst>
          <pc:docMk/>
          <pc:sldMk cId="365334912" sldId="308"/>
        </pc:sldMkLst>
        <pc:spChg chg="mod">
          <ac:chgData name="Ray MANKELE" userId="a9b4591ec91b5f54" providerId="LiveId" clId="{879A4B0B-E215-4A28-A1DF-283664A91BDD}" dt="2026-03-20T09:19:01.744" v="339" actId="6549"/>
          <ac:spMkLst>
            <pc:docMk/>
            <pc:sldMk cId="365334912" sldId="308"/>
            <ac:spMk id="3" creationId="{0115FF41-AFA4-4D25-AB42-AB034F4B4FEC}"/>
          </ac:spMkLst>
        </pc:spChg>
        <pc:graphicFrameChg chg="mod modGraphic">
          <ac:chgData name="Ray MANKELE" userId="a9b4591ec91b5f54" providerId="LiveId" clId="{879A4B0B-E215-4A28-A1DF-283664A91BDD}" dt="2026-03-20T09:22:33.372" v="449" actId="20577"/>
          <ac:graphicFrameMkLst>
            <pc:docMk/>
            <pc:sldMk cId="365334912" sldId="308"/>
            <ac:graphicFrameMk id="39" creationId="{E486DF45-36AB-6709-8D00-6F11AE62B071}"/>
          </ac:graphicFrameMkLst>
        </pc:graphicFrameChg>
      </pc:sldChg>
      <pc:sldChg chg="del">
        <pc:chgData name="Ray MANKELE" userId="a9b4591ec91b5f54" providerId="LiveId" clId="{879A4B0B-E215-4A28-A1DF-283664A91BDD}" dt="2026-03-20T10:13:45.558" v="3028" actId="47"/>
        <pc:sldMkLst>
          <pc:docMk/>
          <pc:sldMk cId="360772161" sldId="314"/>
        </pc:sldMkLst>
      </pc:sldChg>
      <pc:sldChg chg="del">
        <pc:chgData name="Ray MANKELE" userId="a9b4591ec91b5f54" providerId="LiveId" clId="{879A4B0B-E215-4A28-A1DF-283664A91BDD}" dt="2026-03-20T10:13:45.558" v="3028" actId="47"/>
        <pc:sldMkLst>
          <pc:docMk/>
          <pc:sldMk cId="3536507137" sldId="333"/>
        </pc:sldMkLst>
      </pc:sldChg>
      <pc:sldChg chg="del">
        <pc:chgData name="Ray MANKELE" userId="a9b4591ec91b5f54" providerId="LiveId" clId="{879A4B0B-E215-4A28-A1DF-283664A91BDD}" dt="2026-03-20T10:13:45.558" v="3028" actId="47"/>
        <pc:sldMkLst>
          <pc:docMk/>
          <pc:sldMk cId="3332750096" sldId="335"/>
        </pc:sldMkLst>
      </pc:sldChg>
      <pc:sldChg chg="del">
        <pc:chgData name="Ray MANKELE" userId="a9b4591ec91b5f54" providerId="LiveId" clId="{879A4B0B-E215-4A28-A1DF-283664A91BDD}" dt="2026-03-20T10:13:45.558" v="3028" actId="47"/>
        <pc:sldMkLst>
          <pc:docMk/>
          <pc:sldMk cId="3380126375" sldId="342"/>
        </pc:sldMkLst>
      </pc:sldChg>
      <pc:sldChg chg="del">
        <pc:chgData name="Ray MANKELE" userId="a9b4591ec91b5f54" providerId="LiveId" clId="{879A4B0B-E215-4A28-A1DF-283664A91BDD}" dt="2026-03-20T10:13:45.558" v="3028" actId="47"/>
        <pc:sldMkLst>
          <pc:docMk/>
          <pc:sldMk cId="2093342183" sldId="343"/>
        </pc:sldMkLst>
      </pc:sldChg>
      <pc:sldChg chg="del">
        <pc:chgData name="Ray MANKELE" userId="a9b4591ec91b5f54" providerId="LiveId" clId="{879A4B0B-E215-4A28-A1DF-283664A91BDD}" dt="2026-03-20T10:13:45.558" v="3028" actId="47"/>
        <pc:sldMkLst>
          <pc:docMk/>
          <pc:sldMk cId="2652506731" sldId="344"/>
        </pc:sldMkLst>
      </pc:sldChg>
      <pc:sldChg chg="del">
        <pc:chgData name="Ray MANKELE" userId="a9b4591ec91b5f54" providerId="LiveId" clId="{879A4B0B-E215-4A28-A1DF-283664A91BDD}" dt="2026-03-20T10:13:45.558" v="3028" actId="47"/>
        <pc:sldMkLst>
          <pc:docMk/>
          <pc:sldMk cId="3102013231" sldId="346"/>
        </pc:sldMkLst>
      </pc:sldChg>
      <pc:sldChg chg="addSp delSp modSp new mod">
        <pc:chgData name="Ray MANKELE" userId="a9b4591ec91b5f54" providerId="LiveId" clId="{879A4B0B-E215-4A28-A1DF-283664A91BDD}" dt="2026-03-20T11:23:42.021" v="3500" actId="478"/>
        <pc:sldMkLst>
          <pc:docMk/>
          <pc:sldMk cId="430175145" sldId="347"/>
        </pc:sldMkLst>
        <pc:spChg chg="mod">
          <ac:chgData name="Ray MANKELE" userId="a9b4591ec91b5f54" providerId="LiveId" clId="{879A4B0B-E215-4A28-A1DF-283664A91BDD}" dt="2026-03-20T11:04:29.265" v="3305" actId="255"/>
          <ac:spMkLst>
            <pc:docMk/>
            <pc:sldMk cId="430175145" sldId="347"/>
            <ac:spMk id="2" creationId="{0CB5E4DD-AC02-C5B5-86A2-4D908CC90392}"/>
          </ac:spMkLst>
        </pc:spChg>
        <pc:spChg chg="del mod">
          <ac:chgData name="Ray MANKELE" userId="a9b4591ec91b5f54" providerId="LiveId" clId="{879A4B0B-E215-4A28-A1DF-283664A91BDD}" dt="2026-03-20T10:18:34.188" v="3049" actId="26606"/>
          <ac:spMkLst>
            <pc:docMk/>
            <pc:sldMk cId="430175145" sldId="347"/>
            <ac:spMk id="3" creationId="{F8286900-9BD9-3176-81F1-9A27906938B5}"/>
          </ac:spMkLst>
        </pc:spChg>
        <pc:spChg chg="del mod">
          <ac:chgData name="Ray MANKELE" userId="a9b4591ec91b5f54" providerId="LiveId" clId="{879A4B0B-E215-4A28-A1DF-283664A91BDD}" dt="2026-03-20T11:23:39.484" v="3499" actId="478"/>
          <ac:spMkLst>
            <pc:docMk/>
            <pc:sldMk cId="430175145" sldId="347"/>
            <ac:spMk id="4" creationId="{3448E097-F256-B30B-6FAC-812A3E073226}"/>
          </ac:spMkLst>
        </pc:spChg>
        <pc:spChg chg="del mod">
          <ac:chgData name="Ray MANKELE" userId="a9b4591ec91b5f54" providerId="LiveId" clId="{879A4B0B-E215-4A28-A1DF-283664A91BDD}" dt="2026-03-20T11:23:42.021" v="3500" actId="478"/>
          <ac:spMkLst>
            <pc:docMk/>
            <pc:sldMk cId="430175145" sldId="347"/>
            <ac:spMk id="5" creationId="{D4E545AC-F151-AA03-B85B-52CBA9A0285B}"/>
          </ac:spMkLst>
        </pc:spChg>
        <pc:spChg chg="mod">
          <ac:chgData name="Ray MANKELE" userId="a9b4591ec91b5f54" providerId="LiveId" clId="{879A4B0B-E215-4A28-A1DF-283664A91BDD}" dt="2026-03-20T10:21:34.265" v="3064"/>
          <ac:spMkLst>
            <pc:docMk/>
            <pc:sldMk cId="430175145" sldId="347"/>
            <ac:spMk id="6" creationId="{D5DD3C0E-38D1-CA14-0EFB-F5A835F3D52B}"/>
          </ac:spMkLst>
        </pc:spChg>
        <pc:graphicFrameChg chg="add mod modGraphic">
          <ac:chgData name="Ray MANKELE" userId="a9b4591ec91b5f54" providerId="LiveId" clId="{879A4B0B-E215-4A28-A1DF-283664A91BDD}" dt="2026-03-20T11:01:16.224" v="3285" actId="20577"/>
          <ac:graphicFrameMkLst>
            <pc:docMk/>
            <pc:sldMk cId="430175145" sldId="347"/>
            <ac:graphicFrameMk id="8" creationId="{31FEEC52-E0C3-BCC6-30B0-67A2C923214C}"/>
          </ac:graphicFrameMkLst>
        </pc:graphicFrameChg>
        <pc:picChg chg="add">
          <ac:chgData name="Ray MANKELE" userId="a9b4591ec91b5f54" providerId="LiveId" clId="{879A4B0B-E215-4A28-A1DF-283664A91BDD}" dt="2026-03-20T09:17:24.359" v="234"/>
          <ac:picMkLst>
            <pc:docMk/>
            <pc:sldMk cId="430175145" sldId="347"/>
            <ac:picMk id="7" creationId="{D96EA987-6EED-F571-00D8-A3A73C6B9FDF}"/>
          </ac:picMkLst>
        </pc:picChg>
      </pc:sldChg>
      <pc:sldChg chg="addSp delSp modSp new mod">
        <pc:chgData name="Ray MANKELE" userId="a9b4591ec91b5f54" providerId="LiveId" clId="{879A4B0B-E215-4A28-A1DF-283664A91BDD}" dt="2026-03-20T11:23:23.542" v="3498" actId="478"/>
        <pc:sldMkLst>
          <pc:docMk/>
          <pc:sldMk cId="1789988556" sldId="348"/>
        </pc:sldMkLst>
        <pc:spChg chg="del mod">
          <ac:chgData name="Ray MANKELE" userId="a9b4591ec91b5f54" providerId="LiveId" clId="{879A4B0B-E215-4A28-A1DF-283664A91BDD}" dt="2026-03-20T10:24:05.741" v="3085" actId="478"/>
          <ac:spMkLst>
            <pc:docMk/>
            <pc:sldMk cId="1789988556" sldId="348"/>
            <ac:spMk id="2" creationId="{2B45D185-F3B8-8D89-7EC1-0C90DC840F99}"/>
          </ac:spMkLst>
        </pc:spChg>
        <pc:spChg chg="del">
          <ac:chgData name="Ray MANKELE" userId="a9b4591ec91b5f54" providerId="LiveId" clId="{879A4B0B-E215-4A28-A1DF-283664A91BDD}" dt="2026-03-20T09:23:17.189" v="452"/>
          <ac:spMkLst>
            <pc:docMk/>
            <pc:sldMk cId="1789988556" sldId="348"/>
            <ac:spMk id="3" creationId="{440E7D7C-4479-3C2F-EAC9-86195E6C5372}"/>
          </ac:spMkLst>
        </pc:spChg>
        <pc:spChg chg="del mod">
          <ac:chgData name="Ray MANKELE" userId="a9b4591ec91b5f54" providerId="LiveId" clId="{879A4B0B-E215-4A28-A1DF-283664A91BDD}" dt="2026-03-20T11:23:20.381" v="3497" actId="478"/>
          <ac:spMkLst>
            <pc:docMk/>
            <pc:sldMk cId="1789988556" sldId="348"/>
            <ac:spMk id="4" creationId="{B662B657-2683-DCAA-91E1-009AF3E38C6E}"/>
          </ac:spMkLst>
        </pc:spChg>
        <pc:spChg chg="del mod">
          <ac:chgData name="Ray MANKELE" userId="a9b4591ec91b5f54" providerId="LiveId" clId="{879A4B0B-E215-4A28-A1DF-283664A91BDD}" dt="2026-03-20T11:23:23.542" v="3498" actId="478"/>
          <ac:spMkLst>
            <pc:docMk/>
            <pc:sldMk cId="1789988556" sldId="348"/>
            <ac:spMk id="5" creationId="{8171EFEA-354D-73E7-303E-32C598D50F8B}"/>
          </ac:spMkLst>
        </pc:spChg>
        <pc:spChg chg="mod">
          <ac:chgData name="Ray MANKELE" userId="a9b4591ec91b5f54" providerId="LiveId" clId="{879A4B0B-E215-4A28-A1DF-283664A91BDD}" dt="2026-03-20T10:21:34.265" v="3064"/>
          <ac:spMkLst>
            <pc:docMk/>
            <pc:sldMk cId="1789988556" sldId="348"/>
            <ac:spMk id="6" creationId="{034439B8-0FF9-85D2-83D7-B834332BBB7C}"/>
          </ac:spMkLst>
        </pc:spChg>
        <pc:spChg chg="add mod">
          <ac:chgData name="Ray MANKELE" userId="a9b4591ec91b5f54" providerId="LiveId" clId="{879A4B0B-E215-4A28-A1DF-283664A91BDD}" dt="2026-03-20T11:07:53.583" v="3330" actId="20577"/>
          <ac:spMkLst>
            <pc:docMk/>
            <pc:sldMk cId="1789988556" sldId="348"/>
            <ac:spMk id="9" creationId="{EF310AE4-2FB0-412D-72C6-FA8D084D18F8}"/>
          </ac:spMkLst>
        </pc:spChg>
        <pc:spChg chg="add mod">
          <ac:chgData name="Ray MANKELE" userId="a9b4591ec91b5f54" providerId="LiveId" clId="{879A4B0B-E215-4A28-A1DF-283664A91BDD}" dt="2026-03-20T11:04:49.180" v="3309" actId="255"/>
          <ac:spMkLst>
            <pc:docMk/>
            <pc:sldMk cId="1789988556" sldId="348"/>
            <ac:spMk id="10" creationId="{E3ED99A7-2910-4DEE-AD34-6A884CE4B59C}"/>
          </ac:spMkLst>
        </pc:spChg>
        <pc:graphicFrameChg chg="add mod modGraphic">
          <ac:chgData name="Ray MANKELE" userId="a9b4591ec91b5f54" providerId="LiveId" clId="{879A4B0B-E215-4A28-A1DF-283664A91BDD}" dt="2026-03-20T11:07:28.448" v="3328" actId="20577"/>
          <ac:graphicFrameMkLst>
            <pc:docMk/>
            <pc:sldMk cId="1789988556" sldId="348"/>
            <ac:graphicFrameMk id="7" creationId="{CBC7EE1E-E627-B0EE-8A59-710A0EBC0DCA}"/>
          </ac:graphicFrameMkLst>
        </pc:graphicFrameChg>
        <pc:picChg chg="add mod">
          <ac:chgData name="Ray MANKELE" userId="a9b4591ec91b5f54" providerId="LiveId" clId="{879A4B0B-E215-4A28-A1DF-283664A91BDD}" dt="2026-03-20T09:24:25.504" v="456" actId="1076"/>
          <ac:picMkLst>
            <pc:docMk/>
            <pc:sldMk cId="1789988556" sldId="348"/>
            <ac:picMk id="8" creationId="{503EC758-3873-5E2A-5DC5-DD14CE3EE1BC}"/>
          </ac:picMkLst>
        </pc:picChg>
      </pc:sldChg>
      <pc:sldChg chg="modSp new del mod">
        <pc:chgData name="Ray MANKELE" userId="a9b4591ec91b5f54" providerId="LiveId" clId="{879A4B0B-E215-4A28-A1DF-283664A91BDD}" dt="2026-03-20T09:22:45.904" v="450" actId="47"/>
        <pc:sldMkLst>
          <pc:docMk/>
          <pc:sldMk cId="1963512069" sldId="348"/>
        </pc:sldMkLst>
        <pc:spChg chg="mod">
          <ac:chgData name="Ray MANKELE" userId="a9b4591ec91b5f54" providerId="LiveId" clId="{879A4B0B-E215-4A28-A1DF-283664A91BDD}" dt="2026-03-20T09:18:00.304" v="281" actId="20577"/>
          <ac:spMkLst>
            <pc:docMk/>
            <pc:sldMk cId="1963512069" sldId="348"/>
            <ac:spMk id="2" creationId="{49994C6E-D69D-C19A-4A3B-FF73C24E04BB}"/>
          </ac:spMkLst>
        </pc:spChg>
      </pc:sldChg>
      <pc:sldChg chg="addSp delSp modSp new del mod setBg">
        <pc:chgData name="Ray MANKELE" userId="a9b4591ec91b5f54" providerId="LiveId" clId="{879A4B0B-E215-4A28-A1DF-283664A91BDD}" dt="2026-03-20T11:05:46.550" v="3314" actId="47"/>
        <pc:sldMkLst>
          <pc:docMk/>
          <pc:sldMk cId="3008261781" sldId="349"/>
        </pc:sldMkLst>
        <pc:spChg chg="mod">
          <ac:chgData name="Ray MANKELE" userId="a9b4591ec91b5f54" providerId="LiveId" clId="{879A4B0B-E215-4A28-A1DF-283664A91BDD}" dt="2026-03-20T10:27:32.456" v="3103" actId="26606"/>
          <ac:spMkLst>
            <pc:docMk/>
            <pc:sldMk cId="3008261781" sldId="349"/>
            <ac:spMk id="2" creationId="{22E5831B-79F7-6081-11E8-D81C2044F3B1}"/>
          </ac:spMkLst>
        </pc:spChg>
        <pc:spChg chg="del mod">
          <ac:chgData name="Ray MANKELE" userId="a9b4591ec91b5f54" providerId="LiveId" clId="{879A4B0B-E215-4A28-A1DF-283664A91BDD}" dt="2026-03-20T10:26:57.131" v="3098" actId="26606"/>
          <ac:spMkLst>
            <pc:docMk/>
            <pc:sldMk cId="3008261781" sldId="349"/>
            <ac:spMk id="3" creationId="{CF29A949-2521-6170-1385-3CB4DA03EB01}"/>
          </ac:spMkLst>
        </pc:spChg>
        <pc:spChg chg="mod">
          <ac:chgData name="Ray MANKELE" userId="a9b4591ec91b5f54" providerId="LiveId" clId="{879A4B0B-E215-4A28-A1DF-283664A91BDD}" dt="2026-03-20T10:27:32.456" v="3103" actId="26606"/>
          <ac:spMkLst>
            <pc:docMk/>
            <pc:sldMk cId="3008261781" sldId="349"/>
            <ac:spMk id="4" creationId="{1729C5B6-4330-F13D-EE28-E0ECB3601B1A}"/>
          </ac:spMkLst>
        </pc:spChg>
        <pc:spChg chg="mod">
          <ac:chgData name="Ray MANKELE" userId="a9b4591ec91b5f54" providerId="LiveId" clId="{879A4B0B-E215-4A28-A1DF-283664A91BDD}" dt="2026-03-20T10:27:32.456" v="3103" actId="26606"/>
          <ac:spMkLst>
            <pc:docMk/>
            <pc:sldMk cId="3008261781" sldId="349"/>
            <ac:spMk id="5" creationId="{69C32F1E-3F6A-BD03-F75B-1F0386C231A7}"/>
          </ac:spMkLst>
        </pc:spChg>
        <pc:spChg chg="mod">
          <ac:chgData name="Ray MANKELE" userId="a9b4591ec91b5f54" providerId="LiveId" clId="{879A4B0B-E215-4A28-A1DF-283664A91BDD}" dt="2026-03-20T10:27:32.456" v="3103" actId="26606"/>
          <ac:spMkLst>
            <pc:docMk/>
            <pc:sldMk cId="3008261781" sldId="349"/>
            <ac:spMk id="6" creationId="{63CF8EBF-A8E9-120F-765C-C910504C0941}"/>
          </ac:spMkLst>
        </pc:spChg>
        <pc:spChg chg="add del mod">
          <ac:chgData name="Ray MANKELE" userId="a9b4591ec91b5f54" providerId="LiveId" clId="{879A4B0B-E215-4A28-A1DF-283664A91BDD}" dt="2026-03-20T10:26:30.907" v="3097" actId="478"/>
          <ac:spMkLst>
            <pc:docMk/>
            <pc:sldMk cId="3008261781" sldId="349"/>
            <ac:spMk id="8" creationId="{5B9F6AAB-8769-6F7F-BF32-9A95ED83E134}"/>
          </ac:spMkLst>
        </pc:spChg>
        <pc:spChg chg="add del">
          <ac:chgData name="Ray MANKELE" userId="a9b4591ec91b5f54" providerId="LiveId" clId="{879A4B0B-E215-4A28-A1DF-283664A91BDD}" dt="2026-03-20T10:27:32.456" v="3103" actId="26606"/>
          <ac:spMkLst>
            <pc:docMk/>
            <pc:sldMk cId="3008261781" sldId="349"/>
            <ac:spMk id="12" creationId="{35DB3719-6FDC-4E5D-891D-FF40B7300F64}"/>
          </ac:spMkLst>
        </pc:spChg>
        <pc:spChg chg="add del">
          <ac:chgData name="Ray MANKELE" userId="a9b4591ec91b5f54" providerId="LiveId" clId="{879A4B0B-E215-4A28-A1DF-283664A91BDD}" dt="2026-03-20T10:27:32.456" v="3103" actId="26606"/>
          <ac:spMkLst>
            <pc:docMk/>
            <pc:sldMk cId="3008261781" sldId="349"/>
            <ac:spMk id="14" creationId="{E0CBAC23-2E3F-4A90-BA59-F8299F6A5439}"/>
          </ac:spMkLst>
        </pc:spChg>
        <pc:spChg chg="add">
          <ac:chgData name="Ray MANKELE" userId="a9b4591ec91b5f54" providerId="LiveId" clId="{879A4B0B-E215-4A28-A1DF-283664A91BDD}" dt="2026-03-20T10:27:32.456" v="3103" actId="26606"/>
          <ac:spMkLst>
            <pc:docMk/>
            <pc:sldMk cId="3008261781" sldId="349"/>
            <ac:spMk id="19" creationId="{2659FDB4-FCBE-4A89-B46D-43D4FA54464D}"/>
          </ac:spMkLst>
        </pc:spChg>
        <pc:graphicFrameChg chg="add del mod">
          <ac:chgData name="Ray MANKELE" userId="a9b4591ec91b5f54" providerId="LiveId" clId="{879A4B0B-E215-4A28-A1DF-283664A91BDD}" dt="2026-03-20T10:26:26.904" v="3096" actId="478"/>
          <ac:graphicFrameMkLst>
            <pc:docMk/>
            <pc:sldMk cId="3008261781" sldId="349"/>
            <ac:graphicFrameMk id="7" creationId="{193CCD29-766D-C06B-A035-74EBAEB3354E}"/>
          </ac:graphicFrameMkLst>
        </pc:graphicFrameChg>
        <pc:graphicFrameChg chg="add mod modGraphic">
          <ac:chgData name="Ray MANKELE" userId="a9b4591ec91b5f54" providerId="LiveId" clId="{879A4B0B-E215-4A28-A1DF-283664A91BDD}" dt="2026-03-20T10:27:32.456" v="3103" actId="26606"/>
          <ac:graphicFrameMkLst>
            <pc:docMk/>
            <pc:sldMk cId="3008261781" sldId="349"/>
            <ac:graphicFrameMk id="9" creationId="{7473717E-87E3-750C-CC55-E1AF46F6020F}"/>
          </ac:graphicFrameMkLst>
        </pc:graphicFrameChg>
        <pc:cxnChg chg="add">
          <ac:chgData name="Ray MANKELE" userId="a9b4591ec91b5f54" providerId="LiveId" clId="{879A4B0B-E215-4A28-A1DF-283664A91BDD}" dt="2026-03-20T10:27:32.456" v="3103" actId="26606"/>
          <ac:cxnSpMkLst>
            <pc:docMk/>
            <pc:sldMk cId="3008261781" sldId="349"/>
            <ac:cxnSpMk id="21" creationId="{C8F51B3F-8331-4E4A-AE96-D47B1006EEAD}"/>
          </ac:cxnSpMkLst>
        </pc:cxnChg>
      </pc:sldChg>
      <pc:sldChg chg="addSp delSp modSp new del mod">
        <pc:chgData name="Ray MANKELE" userId="a9b4591ec91b5f54" providerId="LiveId" clId="{879A4B0B-E215-4A28-A1DF-283664A91BDD}" dt="2026-03-20T09:32:35.827" v="836" actId="47"/>
        <pc:sldMkLst>
          <pc:docMk/>
          <pc:sldMk cId="1538883189" sldId="350"/>
        </pc:sldMkLst>
        <pc:spChg chg="del">
          <ac:chgData name="Ray MANKELE" userId="a9b4591ec91b5f54" providerId="LiveId" clId="{879A4B0B-E215-4A28-A1DF-283664A91BDD}" dt="2026-03-20T09:29:40.424" v="700" actId="1032"/>
          <ac:spMkLst>
            <pc:docMk/>
            <pc:sldMk cId="1538883189" sldId="350"/>
            <ac:spMk id="3" creationId="{CFF0DB81-9090-68E3-A58E-6762257FBD83}"/>
          </ac:spMkLst>
        </pc:spChg>
        <pc:graphicFrameChg chg="add mod modGraphic">
          <ac:chgData name="Ray MANKELE" userId="a9b4591ec91b5f54" providerId="LiveId" clId="{879A4B0B-E215-4A28-A1DF-283664A91BDD}" dt="2026-03-20T09:30:22.369" v="754" actId="313"/>
          <ac:graphicFrameMkLst>
            <pc:docMk/>
            <pc:sldMk cId="1538883189" sldId="350"/>
            <ac:graphicFrameMk id="7" creationId="{779AFA26-A9D4-7B1B-E550-63F9F98E1DD4}"/>
          </ac:graphicFrameMkLst>
        </pc:graphicFrameChg>
      </pc:sldChg>
      <pc:sldChg chg="addSp delSp modSp new mod setBg">
        <pc:chgData name="Ray MANKELE" userId="a9b4591ec91b5f54" providerId="LiveId" clId="{879A4B0B-E215-4A28-A1DF-283664A91BDD}" dt="2026-03-20T11:22:59.755" v="3494" actId="478"/>
        <pc:sldMkLst>
          <pc:docMk/>
          <pc:sldMk cId="4231637619" sldId="350"/>
        </pc:sldMkLst>
        <pc:spChg chg="mod">
          <ac:chgData name="Ray MANKELE" userId="a9b4591ec91b5f54" providerId="LiveId" clId="{879A4B0B-E215-4A28-A1DF-283664A91BDD}" dt="2026-03-20T11:10:36.634" v="3344" actId="20577"/>
          <ac:spMkLst>
            <pc:docMk/>
            <pc:sldMk cId="4231637619" sldId="350"/>
            <ac:spMk id="2" creationId="{477CBBA2-5007-2C54-ACFD-838F13BA8437}"/>
          </ac:spMkLst>
        </pc:spChg>
        <pc:spChg chg="del">
          <ac:chgData name="Ray MANKELE" userId="a9b4591ec91b5f54" providerId="LiveId" clId="{879A4B0B-E215-4A28-A1DF-283664A91BDD}" dt="2026-03-20T09:34:15.726" v="872"/>
          <ac:spMkLst>
            <pc:docMk/>
            <pc:sldMk cId="4231637619" sldId="350"/>
            <ac:spMk id="3" creationId="{4BFB333A-BBB8-F669-D9AB-B3D8685682EC}"/>
          </ac:spMkLst>
        </pc:spChg>
        <pc:spChg chg="del mod">
          <ac:chgData name="Ray MANKELE" userId="a9b4591ec91b5f54" providerId="LiveId" clId="{879A4B0B-E215-4A28-A1DF-283664A91BDD}" dt="2026-03-20T11:22:57.078" v="3493" actId="478"/>
          <ac:spMkLst>
            <pc:docMk/>
            <pc:sldMk cId="4231637619" sldId="350"/>
            <ac:spMk id="4" creationId="{171CDA15-850C-5849-FE6F-472174F0DDB3}"/>
          </ac:spMkLst>
        </pc:spChg>
        <pc:spChg chg="del mod">
          <ac:chgData name="Ray MANKELE" userId="a9b4591ec91b5f54" providerId="LiveId" clId="{879A4B0B-E215-4A28-A1DF-283664A91BDD}" dt="2026-03-20T11:22:59.755" v="3494" actId="478"/>
          <ac:spMkLst>
            <pc:docMk/>
            <pc:sldMk cId="4231637619" sldId="350"/>
            <ac:spMk id="5" creationId="{12A7D473-4F77-611F-6079-645087C04E05}"/>
          </ac:spMkLst>
        </pc:spChg>
        <pc:spChg chg="mod">
          <ac:chgData name="Ray MANKELE" userId="a9b4591ec91b5f54" providerId="LiveId" clId="{879A4B0B-E215-4A28-A1DF-283664A91BDD}" dt="2026-03-20T10:30:06.508" v="3116" actId="26606"/>
          <ac:spMkLst>
            <pc:docMk/>
            <pc:sldMk cId="4231637619" sldId="350"/>
            <ac:spMk id="6" creationId="{31E17E21-E64B-99D1-342A-AAB28A05EE3A}"/>
          </ac:spMkLst>
        </pc:spChg>
        <pc:spChg chg="add">
          <ac:chgData name="Ray MANKELE" userId="a9b4591ec91b5f54" providerId="LiveId" clId="{879A4B0B-E215-4A28-A1DF-283664A91BDD}" dt="2026-03-20T10:30:06.508" v="3116" actId="26606"/>
          <ac:spMkLst>
            <pc:docMk/>
            <pc:sldMk cId="4231637619" sldId="350"/>
            <ac:spMk id="12" creationId="{7DA1F35B-C8F7-4A5A-9339-7DA4D785B300}"/>
          </ac:spMkLst>
        </pc:spChg>
        <pc:spChg chg="add">
          <ac:chgData name="Ray MANKELE" userId="a9b4591ec91b5f54" providerId="LiveId" clId="{879A4B0B-E215-4A28-A1DF-283664A91BDD}" dt="2026-03-20T10:30:06.508" v="3116" actId="26606"/>
          <ac:spMkLst>
            <pc:docMk/>
            <pc:sldMk cId="4231637619" sldId="350"/>
            <ac:spMk id="14" creationId="{B2D4AD41-40DA-4A81-92F5-B6E3BA1ED82A}"/>
          </ac:spMkLst>
        </pc:spChg>
        <pc:graphicFrameChg chg="add mod ord modGraphic">
          <ac:chgData name="Ray MANKELE" userId="a9b4591ec91b5f54" providerId="LiveId" clId="{879A4B0B-E215-4A28-A1DF-283664A91BDD}" dt="2026-03-20T10:30:06.508" v="3116" actId="26606"/>
          <ac:graphicFrameMkLst>
            <pc:docMk/>
            <pc:sldMk cId="4231637619" sldId="350"/>
            <ac:graphicFrameMk id="7" creationId="{291B367E-E675-37DE-AAD6-579297FC31F3}"/>
          </ac:graphicFrameMkLst>
        </pc:graphicFrameChg>
      </pc:sldChg>
      <pc:sldChg chg="addSp delSp modSp new mod ord setBg">
        <pc:chgData name="Ray MANKELE" userId="a9b4591ec91b5f54" providerId="LiveId" clId="{879A4B0B-E215-4A28-A1DF-283664A91BDD}" dt="2026-03-20T11:23:09.710" v="3496" actId="478"/>
        <pc:sldMkLst>
          <pc:docMk/>
          <pc:sldMk cId="1701232809" sldId="351"/>
        </pc:sldMkLst>
        <pc:spChg chg="mod">
          <ac:chgData name="Ray MANKELE" userId="a9b4591ec91b5f54" providerId="LiveId" clId="{879A4B0B-E215-4A28-A1DF-283664A91BDD}" dt="2026-03-20T11:09:31.538" v="3336" actId="14100"/>
          <ac:spMkLst>
            <pc:docMk/>
            <pc:sldMk cId="1701232809" sldId="351"/>
            <ac:spMk id="2" creationId="{8104AF56-DADA-3FDF-446E-64CD5D669540}"/>
          </ac:spMkLst>
        </pc:spChg>
        <pc:spChg chg="mod">
          <ac:chgData name="Ray MANKELE" userId="a9b4591ec91b5f54" providerId="LiveId" clId="{879A4B0B-E215-4A28-A1DF-283664A91BDD}" dt="2026-03-20T11:10:13.362" v="3342" actId="20577"/>
          <ac:spMkLst>
            <pc:docMk/>
            <pc:sldMk cId="1701232809" sldId="351"/>
            <ac:spMk id="3" creationId="{75C737DB-9183-D630-6466-3F7DE4278CFC}"/>
          </ac:spMkLst>
        </pc:spChg>
        <pc:spChg chg="del mod">
          <ac:chgData name="Ray MANKELE" userId="a9b4591ec91b5f54" providerId="LiveId" clId="{879A4B0B-E215-4A28-A1DF-283664A91BDD}" dt="2026-03-20T11:23:07.279" v="3495" actId="478"/>
          <ac:spMkLst>
            <pc:docMk/>
            <pc:sldMk cId="1701232809" sldId="351"/>
            <ac:spMk id="4" creationId="{CEDCC013-7553-F811-7427-1CC1AAC7EDB4}"/>
          </ac:spMkLst>
        </pc:spChg>
        <pc:spChg chg="del mod">
          <ac:chgData name="Ray MANKELE" userId="a9b4591ec91b5f54" providerId="LiveId" clId="{879A4B0B-E215-4A28-A1DF-283664A91BDD}" dt="2026-03-20T11:23:09.710" v="3496" actId="478"/>
          <ac:spMkLst>
            <pc:docMk/>
            <pc:sldMk cId="1701232809" sldId="351"/>
            <ac:spMk id="5" creationId="{FFADE9A3-370B-5160-9C9B-CD05C30F9721}"/>
          </ac:spMkLst>
        </pc:spChg>
        <pc:spChg chg="mod">
          <ac:chgData name="Ray MANKELE" userId="a9b4591ec91b5f54" providerId="LiveId" clId="{879A4B0B-E215-4A28-A1DF-283664A91BDD}" dt="2026-03-20T10:29:31.805" v="3115" actId="26606"/>
          <ac:spMkLst>
            <pc:docMk/>
            <pc:sldMk cId="1701232809" sldId="351"/>
            <ac:spMk id="6" creationId="{C6811990-0C15-FF06-B62C-51152F86AE01}"/>
          </ac:spMkLst>
        </pc:spChg>
        <pc:spChg chg="add">
          <ac:chgData name="Ray MANKELE" userId="a9b4591ec91b5f54" providerId="LiveId" clId="{879A4B0B-E215-4A28-A1DF-283664A91BDD}" dt="2026-03-20T10:29:31.805" v="3115" actId="26606"/>
          <ac:spMkLst>
            <pc:docMk/>
            <pc:sldMk cId="1701232809" sldId="351"/>
            <ac:spMk id="12" creationId="{9F7D5CDA-D291-4307-BF55-1381FED29634}"/>
          </ac:spMkLst>
        </pc:spChg>
        <pc:picChg chg="add">
          <ac:chgData name="Ray MANKELE" userId="a9b4591ec91b5f54" providerId="LiveId" clId="{879A4B0B-E215-4A28-A1DF-283664A91BDD}" dt="2026-03-20T10:29:31.805" v="3115" actId="26606"/>
          <ac:picMkLst>
            <pc:docMk/>
            <pc:sldMk cId="1701232809" sldId="351"/>
            <ac:picMk id="8" creationId="{E93DC801-3A5A-1CA9-D498-41E91DFE13ED}"/>
          </ac:picMkLst>
        </pc:picChg>
      </pc:sldChg>
      <pc:sldChg chg="addSp delSp modSp new del mod setBg">
        <pc:chgData name="Ray MANKELE" userId="a9b4591ec91b5f54" providerId="LiveId" clId="{879A4B0B-E215-4A28-A1DF-283664A91BDD}" dt="2026-03-20T11:11:13.592" v="3345" actId="47"/>
        <pc:sldMkLst>
          <pc:docMk/>
          <pc:sldMk cId="58607345" sldId="352"/>
        </pc:sldMkLst>
        <pc:spChg chg="mod">
          <ac:chgData name="Ray MANKELE" userId="a9b4591ec91b5f54" providerId="LiveId" clId="{879A4B0B-E215-4A28-A1DF-283664A91BDD}" dt="2026-03-20T10:31:29.115" v="3120" actId="26606"/>
          <ac:spMkLst>
            <pc:docMk/>
            <pc:sldMk cId="58607345" sldId="352"/>
            <ac:spMk id="2" creationId="{1BDC1BA3-40E0-2BED-5023-FDC6840F9128}"/>
          </ac:spMkLst>
        </pc:spChg>
        <pc:spChg chg="mod">
          <ac:chgData name="Ray MANKELE" userId="a9b4591ec91b5f54" providerId="LiveId" clId="{879A4B0B-E215-4A28-A1DF-283664A91BDD}" dt="2026-03-20T10:31:48.135" v="3122" actId="1076"/>
          <ac:spMkLst>
            <pc:docMk/>
            <pc:sldMk cId="58607345" sldId="352"/>
            <ac:spMk id="3" creationId="{1996F72A-B10D-10FA-1636-19F151C3F518}"/>
          </ac:spMkLst>
        </pc:spChg>
        <pc:spChg chg="mod">
          <ac:chgData name="Ray MANKELE" userId="a9b4591ec91b5f54" providerId="LiveId" clId="{879A4B0B-E215-4A28-A1DF-283664A91BDD}" dt="2026-03-20T10:31:29.115" v="3120" actId="26606"/>
          <ac:spMkLst>
            <pc:docMk/>
            <pc:sldMk cId="58607345" sldId="352"/>
            <ac:spMk id="4" creationId="{F1E748FA-90CC-4A1C-9A3A-BB17C0652B31}"/>
          </ac:spMkLst>
        </pc:spChg>
        <pc:spChg chg="mod">
          <ac:chgData name="Ray MANKELE" userId="a9b4591ec91b5f54" providerId="LiveId" clId="{879A4B0B-E215-4A28-A1DF-283664A91BDD}" dt="2026-03-20T10:31:29.115" v="3120" actId="26606"/>
          <ac:spMkLst>
            <pc:docMk/>
            <pc:sldMk cId="58607345" sldId="352"/>
            <ac:spMk id="5" creationId="{43B8ECDB-A8FE-1C6A-C06C-F4BBB88BD5E0}"/>
          </ac:spMkLst>
        </pc:spChg>
        <pc:spChg chg="mod">
          <ac:chgData name="Ray MANKELE" userId="a9b4591ec91b5f54" providerId="LiveId" clId="{879A4B0B-E215-4A28-A1DF-283664A91BDD}" dt="2026-03-20T10:31:29.115" v="3120" actId="26606"/>
          <ac:spMkLst>
            <pc:docMk/>
            <pc:sldMk cId="58607345" sldId="352"/>
            <ac:spMk id="6" creationId="{C0120F32-8FD0-525F-4EC5-1D6E3ADD1619}"/>
          </ac:spMkLst>
        </pc:spChg>
        <pc:spChg chg="add del mod">
          <ac:chgData name="Ray MANKELE" userId="a9b4591ec91b5f54" providerId="LiveId" clId="{879A4B0B-E215-4A28-A1DF-283664A91BDD}" dt="2026-03-20T10:30:56.341" v="3118" actId="478"/>
          <ac:spMkLst>
            <pc:docMk/>
            <pc:sldMk cId="58607345" sldId="352"/>
            <ac:spMk id="7" creationId="{E452B6F5-34F8-D0FC-E141-AC4995D92247}"/>
          </ac:spMkLst>
        </pc:spChg>
        <pc:spChg chg="add mod">
          <ac:chgData name="Ray MANKELE" userId="a9b4591ec91b5f54" providerId="LiveId" clId="{879A4B0B-E215-4A28-A1DF-283664A91BDD}" dt="2026-03-20T10:32:38.292" v="3124" actId="1076"/>
          <ac:spMkLst>
            <pc:docMk/>
            <pc:sldMk cId="58607345" sldId="352"/>
            <ac:spMk id="8" creationId="{97F468CA-E462-2D47-E16B-21004AF302C9}"/>
          </ac:spMkLst>
        </pc:spChg>
        <pc:spChg chg="add">
          <ac:chgData name="Ray MANKELE" userId="a9b4591ec91b5f54" providerId="LiveId" clId="{879A4B0B-E215-4A28-A1DF-283664A91BDD}" dt="2026-03-20T10:31:29.115" v="3120" actId="26606"/>
          <ac:spMkLst>
            <pc:docMk/>
            <pc:sldMk cId="58607345" sldId="352"/>
            <ac:spMk id="11" creationId="{84697CDA-BDB7-4883-B48B-1D4EDB2F0E93}"/>
          </ac:spMkLst>
        </pc:spChg>
        <pc:spChg chg="add">
          <ac:chgData name="Ray MANKELE" userId="a9b4591ec91b5f54" providerId="LiveId" clId="{879A4B0B-E215-4A28-A1DF-283664A91BDD}" dt="2026-03-20T10:31:29.115" v="3120" actId="26606"/>
          <ac:spMkLst>
            <pc:docMk/>
            <pc:sldMk cId="58607345" sldId="352"/>
            <ac:spMk id="13" creationId="{6295B176-FA0E-4B6A-A190-5E2E82BEA57A}"/>
          </ac:spMkLst>
        </pc:spChg>
        <pc:spChg chg="add">
          <ac:chgData name="Ray MANKELE" userId="a9b4591ec91b5f54" providerId="LiveId" clId="{879A4B0B-E215-4A28-A1DF-283664A91BDD}" dt="2026-03-20T10:31:29.115" v="3120" actId="26606"/>
          <ac:spMkLst>
            <pc:docMk/>
            <pc:sldMk cId="58607345" sldId="352"/>
            <ac:spMk id="15" creationId="{48F779DE-4744-42D6-9C74-33EC94460CCC}"/>
          </ac:spMkLst>
        </pc:spChg>
      </pc:sldChg>
      <pc:sldChg chg="addSp delSp modSp new mod setBg">
        <pc:chgData name="Ray MANKELE" userId="a9b4591ec91b5f54" providerId="LiveId" clId="{879A4B0B-E215-4A28-A1DF-283664A91BDD}" dt="2026-03-20T11:14:51.068" v="3382" actId="478"/>
        <pc:sldMkLst>
          <pc:docMk/>
          <pc:sldMk cId="1143043440" sldId="353"/>
        </pc:sldMkLst>
        <pc:spChg chg="mod">
          <ac:chgData name="Ray MANKELE" userId="a9b4591ec91b5f54" providerId="LiveId" clId="{879A4B0B-E215-4A28-A1DF-283664A91BDD}" dt="2026-03-20T10:35:12.605" v="3138" actId="26606"/>
          <ac:spMkLst>
            <pc:docMk/>
            <pc:sldMk cId="1143043440" sldId="353"/>
            <ac:spMk id="2" creationId="{83477D37-58C7-B110-E3A9-186B86803160}"/>
          </ac:spMkLst>
        </pc:spChg>
        <pc:spChg chg="mod">
          <ac:chgData name="Ray MANKELE" userId="a9b4591ec91b5f54" providerId="LiveId" clId="{879A4B0B-E215-4A28-A1DF-283664A91BDD}" dt="2026-03-20T10:35:48.549" v="3147" actId="5793"/>
          <ac:spMkLst>
            <pc:docMk/>
            <pc:sldMk cId="1143043440" sldId="353"/>
            <ac:spMk id="3" creationId="{EAAF1220-6AEB-441A-7537-F218675B3852}"/>
          </ac:spMkLst>
        </pc:spChg>
        <pc:spChg chg="del mod">
          <ac:chgData name="Ray MANKELE" userId="a9b4591ec91b5f54" providerId="LiveId" clId="{879A4B0B-E215-4A28-A1DF-283664A91BDD}" dt="2026-03-20T11:14:48.061" v="3381" actId="478"/>
          <ac:spMkLst>
            <pc:docMk/>
            <pc:sldMk cId="1143043440" sldId="353"/>
            <ac:spMk id="4" creationId="{8B8E2029-C515-A08D-6B84-0674BF026EEB}"/>
          </ac:spMkLst>
        </pc:spChg>
        <pc:spChg chg="del mod">
          <ac:chgData name="Ray MANKELE" userId="a9b4591ec91b5f54" providerId="LiveId" clId="{879A4B0B-E215-4A28-A1DF-283664A91BDD}" dt="2026-03-20T11:14:51.068" v="3382" actId="478"/>
          <ac:spMkLst>
            <pc:docMk/>
            <pc:sldMk cId="1143043440" sldId="353"/>
            <ac:spMk id="5" creationId="{EF094A50-0B53-0FFA-1B8F-F4887A8CEC67}"/>
          </ac:spMkLst>
        </pc:spChg>
        <pc:spChg chg="mod">
          <ac:chgData name="Ray MANKELE" userId="a9b4591ec91b5f54" providerId="LiveId" clId="{879A4B0B-E215-4A28-A1DF-283664A91BDD}" dt="2026-03-20T10:35:12.605" v="3138" actId="26606"/>
          <ac:spMkLst>
            <pc:docMk/>
            <pc:sldMk cId="1143043440" sldId="353"/>
            <ac:spMk id="6" creationId="{E5155AEF-FFAD-66F5-77F4-3FFDA5B36CA0}"/>
          </ac:spMkLst>
        </pc:spChg>
        <pc:spChg chg="add del mod">
          <ac:chgData name="Ray MANKELE" userId="a9b4591ec91b5f54" providerId="LiveId" clId="{879A4B0B-E215-4A28-A1DF-283664A91BDD}" dt="2026-03-20T09:44:43.831" v="1500" actId="478"/>
          <ac:spMkLst>
            <pc:docMk/>
            <pc:sldMk cId="1143043440" sldId="353"/>
            <ac:spMk id="7" creationId="{ADC9E945-24E3-40A4-4B3F-18A3CC1DFA54}"/>
          </ac:spMkLst>
        </pc:spChg>
        <pc:spChg chg="add del mod">
          <ac:chgData name="Ray MANKELE" userId="a9b4591ec91b5f54" providerId="LiveId" clId="{879A4B0B-E215-4A28-A1DF-283664A91BDD}" dt="2026-03-20T10:34:18.954" v="3133" actId="478"/>
          <ac:spMkLst>
            <pc:docMk/>
            <pc:sldMk cId="1143043440" sldId="353"/>
            <ac:spMk id="9" creationId="{106A1CD7-2AA2-D262-8D71-60131A49B133}"/>
          </ac:spMkLst>
        </pc:spChg>
        <pc:spChg chg="add">
          <ac:chgData name="Ray MANKELE" userId="a9b4591ec91b5f54" providerId="LiveId" clId="{879A4B0B-E215-4A28-A1DF-283664A91BDD}" dt="2026-03-20T10:35:12.605" v="3138" actId="26606"/>
          <ac:spMkLst>
            <pc:docMk/>
            <pc:sldMk cId="1143043440" sldId="353"/>
            <ac:spMk id="14" creationId="{D93394DA-E684-47C2-9020-13225823F40A}"/>
          </ac:spMkLst>
        </pc:spChg>
        <pc:graphicFrameChg chg="add mod modGraphic">
          <ac:chgData name="Ray MANKELE" userId="a9b4591ec91b5f54" providerId="LiveId" clId="{879A4B0B-E215-4A28-A1DF-283664A91BDD}" dt="2026-03-20T10:35:27.201" v="3140" actId="1076"/>
          <ac:graphicFrameMkLst>
            <pc:docMk/>
            <pc:sldMk cId="1143043440" sldId="353"/>
            <ac:graphicFrameMk id="8" creationId="{2C5194E0-0E0E-84F8-78E7-45A385B57C8A}"/>
          </ac:graphicFrameMkLst>
        </pc:graphicFrameChg>
        <pc:picChg chg="add del">
          <ac:chgData name="Ray MANKELE" userId="a9b4591ec91b5f54" providerId="LiveId" clId="{879A4B0B-E215-4A28-A1DF-283664A91BDD}" dt="2026-03-20T10:35:20.620" v="3139" actId="478"/>
          <ac:picMkLst>
            <pc:docMk/>
            <pc:sldMk cId="1143043440" sldId="353"/>
            <ac:picMk id="10" creationId="{79C0CE9D-393E-86A3-4566-D374497D6EC1}"/>
          </ac:picMkLst>
        </pc:picChg>
      </pc:sldChg>
      <pc:sldChg chg="addSp delSp modSp add mod">
        <pc:chgData name="Ray MANKELE" userId="a9b4591ec91b5f54" providerId="LiveId" clId="{879A4B0B-E215-4A28-A1DF-283664A91BDD}" dt="2026-03-20T11:20:06.431" v="3483" actId="27636"/>
        <pc:sldMkLst>
          <pc:docMk/>
          <pc:sldMk cId="3950146322" sldId="354"/>
        </pc:sldMkLst>
        <pc:spChg chg="mod">
          <ac:chgData name="Ray MANKELE" userId="a9b4591ec91b5f54" providerId="LiveId" clId="{879A4B0B-E215-4A28-A1DF-283664A91BDD}" dt="2026-03-20T11:15:18.614" v="3383" actId="255"/>
          <ac:spMkLst>
            <pc:docMk/>
            <pc:sldMk cId="3950146322" sldId="354"/>
            <ac:spMk id="2" creationId="{C56F1C68-C46A-F541-2778-10B33A5360E1}"/>
          </ac:spMkLst>
        </pc:spChg>
        <pc:spChg chg="mod">
          <ac:chgData name="Ray MANKELE" userId="a9b4591ec91b5f54" providerId="LiveId" clId="{879A4B0B-E215-4A28-A1DF-283664A91BDD}" dt="2026-03-20T11:15:46.389" v="3385" actId="20577"/>
          <ac:spMkLst>
            <pc:docMk/>
            <pc:sldMk cId="3950146322" sldId="354"/>
            <ac:spMk id="3" creationId="{67DAB77E-DB94-9983-1EDE-E65493151441}"/>
          </ac:spMkLst>
        </pc:spChg>
        <pc:spChg chg="del mod">
          <ac:chgData name="Ray MANKELE" userId="a9b4591ec91b5f54" providerId="LiveId" clId="{879A4B0B-E215-4A28-A1DF-283664A91BDD}" dt="2026-03-20T11:16:55.951" v="3417" actId="478"/>
          <ac:spMkLst>
            <pc:docMk/>
            <pc:sldMk cId="3950146322" sldId="354"/>
            <ac:spMk id="4" creationId="{8EAB9D5F-04ED-E6CD-8FB6-642F5B286534}"/>
          </ac:spMkLst>
        </pc:spChg>
        <pc:spChg chg="del mod">
          <ac:chgData name="Ray MANKELE" userId="a9b4591ec91b5f54" providerId="LiveId" clId="{879A4B0B-E215-4A28-A1DF-283664A91BDD}" dt="2026-03-20T11:16:58.164" v="3418" actId="478"/>
          <ac:spMkLst>
            <pc:docMk/>
            <pc:sldMk cId="3950146322" sldId="354"/>
            <ac:spMk id="5" creationId="{11F9A4F4-3175-769D-A6CF-0B81ACA3A6B1}"/>
          </ac:spMkLst>
        </pc:spChg>
        <pc:spChg chg="mod">
          <ac:chgData name="Ray MANKELE" userId="a9b4591ec91b5f54" providerId="LiveId" clId="{879A4B0B-E215-4A28-A1DF-283664A91BDD}" dt="2026-03-20T10:21:34.265" v="3064"/>
          <ac:spMkLst>
            <pc:docMk/>
            <pc:sldMk cId="3950146322" sldId="354"/>
            <ac:spMk id="6" creationId="{7D491305-54D7-5848-3E69-5E0C3F8DC662}"/>
          </ac:spMkLst>
        </pc:spChg>
        <pc:spChg chg="mod">
          <ac:chgData name="Ray MANKELE" userId="a9b4591ec91b5f54" providerId="LiveId" clId="{879A4B0B-E215-4A28-A1DF-283664A91BDD}" dt="2026-03-20T11:20:06.431" v="3483" actId="27636"/>
          <ac:spMkLst>
            <pc:docMk/>
            <pc:sldMk cId="3950146322" sldId="354"/>
            <ac:spMk id="9" creationId="{2EC60D5F-67F3-B5DC-A1E0-0276999F0EF2}"/>
          </ac:spMkLst>
        </pc:spChg>
        <pc:graphicFrameChg chg="del">
          <ac:chgData name="Ray MANKELE" userId="a9b4591ec91b5f54" providerId="LiveId" clId="{879A4B0B-E215-4A28-A1DF-283664A91BDD}" dt="2026-03-20T09:56:18.105" v="2053" actId="478"/>
          <ac:graphicFrameMkLst>
            <pc:docMk/>
            <pc:sldMk cId="3950146322" sldId="354"/>
            <ac:graphicFrameMk id="8" creationId="{F5C4D5FA-4185-DE1E-42D4-135FA148C1C8}"/>
          </ac:graphicFrameMkLst>
        </pc:graphicFrameChg>
        <pc:picChg chg="add mod">
          <ac:chgData name="Ray MANKELE" userId="a9b4591ec91b5f54" providerId="LiveId" clId="{879A4B0B-E215-4A28-A1DF-283664A91BDD}" dt="2026-03-20T11:12:59.693" v="3359" actId="1076"/>
          <ac:picMkLst>
            <pc:docMk/>
            <pc:sldMk cId="3950146322" sldId="354"/>
            <ac:picMk id="2050" creationId="{6E4F0707-257E-0831-1618-B4F08421667F}"/>
          </ac:picMkLst>
        </pc:picChg>
      </pc:sldChg>
      <pc:sldChg chg="addSp delSp modSp new mod">
        <pc:chgData name="Ray MANKELE" userId="a9b4591ec91b5f54" providerId="LiveId" clId="{879A4B0B-E215-4A28-A1DF-283664A91BDD}" dt="2026-03-20T11:22:44.488" v="3492" actId="478"/>
        <pc:sldMkLst>
          <pc:docMk/>
          <pc:sldMk cId="594272633" sldId="355"/>
        </pc:sldMkLst>
        <pc:spChg chg="mod">
          <ac:chgData name="Ray MANKELE" userId="a9b4591ec91b5f54" providerId="LiveId" clId="{879A4B0B-E215-4A28-A1DF-283664A91BDD}" dt="2026-03-20T11:17:12.304" v="3419" actId="255"/>
          <ac:spMkLst>
            <pc:docMk/>
            <pc:sldMk cId="594272633" sldId="355"/>
            <ac:spMk id="2" creationId="{CA680173-4496-1418-FC38-73D8D563148F}"/>
          </ac:spMkLst>
        </pc:spChg>
        <pc:spChg chg="mod">
          <ac:chgData name="Ray MANKELE" userId="a9b4591ec91b5f54" providerId="LiveId" clId="{879A4B0B-E215-4A28-A1DF-283664A91BDD}" dt="2026-03-20T11:17:33.677" v="3421" actId="1076"/>
          <ac:spMkLst>
            <pc:docMk/>
            <pc:sldMk cId="594272633" sldId="355"/>
            <ac:spMk id="3" creationId="{DBF28FE5-11B1-231A-AA87-617D1CF4EA83}"/>
          </ac:spMkLst>
        </pc:spChg>
        <pc:spChg chg="del mod">
          <ac:chgData name="Ray MANKELE" userId="a9b4591ec91b5f54" providerId="LiveId" clId="{879A4B0B-E215-4A28-A1DF-283664A91BDD}" dt="2026-03-20T11:22:41.137" v="3491" actId="478"/>
          <ac:spMkLst>
            <pc:docMk/>
            <pc:sldMk cId="594272633" sldId="355"/>
            <ac:spMk id="4" creationId="{2D5EBD7E-825F-71B8-98E2-156974E6C0B6}"/>
          </ac:spMkLst>
        </pc:spChg>
        <pc:spChg chg="del mod">
          <ac:chgData name="Ray MANKELE" userId="a9b4591ec91b5f54" providerId="LiveId" clId="{879A4B0B-E215-4A28-A1DF-283664A91BDD}" dt="2026-03-20T11:22:44.488" v="3492" actId="478"/>
          <ac:spMkLst>
            <pc:docMk/>
            <pc:sldMk cId="594272633" sldId="355"/>
            <ac:spMk id="5" creationId="{403CF558-EFBC-9D81-772B-BB7B4FBB087C}"/>
          </ac:spMkLst>
        </pc:spChg>
        <pc:spChg chg="mod">
          <ac:chgData name="Ray MANKELE" userId="a9b4591ec91b5f54" providerId="LiveId" clId="{879A4B0B-E215-4A28-A1DF-283664A91BDD}" dt="2026-03-20T10:21:34.265" v="3064"/>
          <ac:spMkLst>
            <pc:docMk/>
            <pc:sldMk cId="594272633" sldId="355"/>
            <ac:spMk id="6" creationId="{2E9DC160-63FF-63C7-230C-88D085D65AD1}"/>
          </ac:spMkLst>
        </pc:spChg>
        <pc:spChg chg="add mod">
          <ac:chgData name="Ray MANKELE" userId="a9b4591ec91b5f54" providerId="LiveId" clId="{879A4B0B-E215-4A28-A1DF-283664A91BDD}" dt="2026-03-20T11:19:47.463" v="3480" actId="15"/>
          <ac:spMkLst>
            <pc:docMk/>
            <pc:sldMk cId="594272633" sldId="355"/>
            <ac:spMk id="7" creationId="{2954CD8B-B5FD-5CC7-FB51-43D8BD90B810}"/>
          </ac:spMkLst>
        </pc:spChg>
        <pc:picChg chg="add mod">
          <ac:chgData name="Ray MANKELE" userId="a9b4591ec91b5f54" providerId="LiveId" clId="{879A4B0B-E215-4A28-A1DF-283664A91BDD}" dt="2026-03-20T11:18:34.155" v="3465" actId="1076"/>
          <ac:picMkLst>
            <pc:docMk/>
            <pc:sldMk cId="594272633" sldId="355"/>
            <ac:picMk id="3074" creationId="{9CCE352A-1179-07C1-C54D-97233B9EC227}"/>
          </ac:picMkLst>
        </pc:picChg>
      </pc:sldChg>
      <pc:sldChg chg="addSp delSp modSp new del mod setBg">
        <pc:chgData name="Ray MANKELE" userId="a9b4591ec91b5f54" providerId="LiveId" clId="{879A4B0B-E215-4A28-A1DF-283664A91BDD}" dt="2026-03-20T11:00:21.904" v="3282" actId="47"/>
        <pc:sldMkLst>
          <pc:docMk/>
          <pc:sldMk cId="2937251960" sldId="356"/>
        </pc:sldMkLst>
        <pc:spChg chg="mod">
          <ac:chgData name="Ray MANKELE" userId="a9b4591ec91b5f54" providerId="LiveId" clId="{879A4B0B-E215-4A28-A1DF-283664A91BDD}" dt="2026-03-20T10:48:40.556" v="3200" actId="26606"/>
          <ac:spMkLst>
            <pc:docMk/>
            <pc:sldMk cId="2937251960" sldId="356"/>
            <ac:spMk id="2" creationId="{B10B17FA-F808-4218-8499-C09730D3231C}"/>
          </ac:spMkLst>
        </pc:spChg>
        <pc:spChg chg="add del mod">
          <ac:chgData name="Ray MANKELE" userId="a9b4591ec91b5f54" providerId="LiveId" clId="{879A4B0B-E215-4A28-A1DF-283664A91BDD}" dt="2026-03-20T10:48:40.556" v="3200" actId="26606"/>
          <ac:spMkLst>
            <pc:docMk/>
            <pc:sldMk cId="2937251960" sldId="356"/>
            <ac:spMk id="3" creationId="{5C152C60-A7AD-21D9-178A-A4319791D7D5}"/>
          </ac:spMkLst>
        </pc:spChg>
        <pc:spChg chg="mod ord">
          <ac:chgData name="Ray MANKELE" userId="a9b4591ec91b5f54" providerId="LiveId" clId="{879A4B0B-E215-4A28-A1DF-283664A91BDD}" dt="2026-03-20T10:48:40.556" v="3200" actId="26606"/>
          <ac:spMkLst>
            <pc:docMk/>
            <pc:sldMk cId="2937251960" sldId="356"/>
            <ac:spMk id="4" creationId="{DB3E08A6-DF19-5C8A-4D2F-71EFE156D27E}"/>
          </ac:spMkLst>
        </pc:spChg>
        <pc:spChg chg="mod">
          <ac:chgData name="Ray MANKELE" userId="a9b4591ec91b5f54" providerId="LiveId" clId="{879A4B0B-E215-4A28-A1DF-283664A91BDD}" dt="2026-03-20T10:48:40.556" v="3200" actId="26606"/>
          <ac:spMkLst>
            <pc:docMk/>
            <pc:sldMk cId="2937251960" sldId="356"/>
            <ac:spMk id="5" creationId="{C8BA2443-F638-F382-6740-7FD3F3409BCF}"/>
          </ac:spMkLst>
        </pc:spChg>
        <pc:spChg chg="mod">
          <ac:chgData name="Ray MANKELE" userId="a9b4591ec91b5f54" providerId="LiveId" clId="{879A4B0B-E215-4A28-A1DF-283664A91BDD}" dt="2026-03-20T10:48:40.556" v="3200" actId="26606"/>
          <ac:spMkLst>
            <pc:docMk/>
            <pc:sldMk cId="2937251960" sldId="356"/>
            <ac:spMk id="6" creationId="{6DD4D24B-1AFC-0781-F802-AF85858B236F}"/>
          </ac:spMkLst>
        </pc:spChg>
        <pc:spChg chg="add del mod topLvl">
          <ac:chgData name="Ray MANKELE" userId="a9b4591ec91b5f54" providerId="LiveId" clId="{879A4B0B-E215-4A28-A1DF-283664A91BDD}" dt="2026-03-20T10:59:06.536" v="3276" actId="478"/>
          <ac:spMkLst>
            <pc:docMk/>
            <pc:sldMk cId="2937251960" sldId="356"/>
            <ac:spMk id="9" creationId="{FCFA1E18-A7B6-C791-46F9-F02C3837DD71}"/>
          </ac:spMkLst>
        </pc:spChg>
        <pc:spChg chg="add mod topLvl">
          <ac:chgData name="Ray MANKELE" userId="a9b4591ec91b5f54" providerId="LiveId" clId="{879A4B0B-E215-4A28-A1DF-283664A91BDD}" dt="2026-03-20T10:59:06.536" v="3276" actId="478"/>
          <ac:spMkLst>
            <pc:docMk/>
            <pc:sldMk cId="2937251960" sldId="356"/>
            <ac:spMk id="10" creationId="{BE16346E-BC63-D416-B41A-FC5380FFD613}"/>
          </ac:spMkLst>
        </pc:spChg>
        <pc:spChg chg="add del">
          <ac:chgData name="Ray MANKELE" userId="a9b4591ec91b5f54" providerId="LiveId" clId="{879A4B0B-E215-4A28-A1DF-283664A91BDD}" dt="2026-03-20T10:48:40.513" v="3199" actId="26606"/>
          <ac:spMkLst>
            <pc:docMk/>
            <pc:sldMk cId="2937251960" sldId="356"/>
            <ac:spMk id="12" creationId="{BACC6370-2D7E-4714-9D71-7542949D7D5D}"/>
          </ac:spMkLst>
        </pc:spChg>
        <pc:spChg chg="add del">
          <ac:chgData name="Ray MANKELE" userId="a9b4591ec91b5f54" providerId="LiveId" clId="{879A4B0B-E215-4A28-A1DF-283664A91BDD}" dt="2026-03-20T10:48:40.513" v="3199" actId="26606"/>
          <ac:spMkLst>
            <pc:docMk/>
            <pc:sldMk cId="2937251960" sldId="356"/>
            <ac:spMk id="14" creationId="{F68B3F68-107C-434F-AA38-110D5EA91B85}"/>
          </ac:spMkLst>
        </pc:spChg>
        <pc:spChg chg="add del">
          <ac:chgData name="Ray MANKELE" userId="a9b4591ec91b5f54" providerId="LiveId" clId="{879A4B0B-E215-4A28-A1DF-283664A91BDD}" dt="2026-03-20T10:48:40.513" v="3199" actId="26606"/>
          <ac:spMkLst>
            <pc:docMk/>
            <pc:sldMk cId="2937251960" sldId="356"/>
            <ac:spMk id="16" creationId="{AAD0DBB9-1A4B-4391-81D4-CB19F9AB918A}"/>
          </ac:spMkLst>
        </pc:spChg>
        <pc:spChg chg="add del">
          <ac:chgData name="Ray MANKELE" userId="a9b4591ec91b5f54" providerId="LiveId" clId="{879A4B0B-E215-4A28-A1DF-283664A91BDD}" dt="2026-03-20T10:48:40.513" v="3199" actId="26606"/>
          <ac:spMkLst>
            <pc:docMk/>
            <pc:sldMk cId="2937251960" sldId="356"/>
            <ac:spMk id="18" creationId="{063BBA22-50EA-4C4D-BE05-F1CE4E63AA56}"/>
          </ac:spMkLst>
        </pc:spChg>
        <pc:spChg chg="add">
          <ac:chgData name="Ray MANKELE" userId="a9b4591ec91b5f54" providerId="LiveId" clId="{879A4B0B-E215-4A28-A1DF-283664A91BDD}" dt="2026-03-20T10:48:40.556" v="3200" actId="26606"/>
          <ac:spMkLst>
            <pc:docMk/>
            <pc:sldMk cId="2937251960" sldId="356"/>
            <ac:spMk id="20" creationId="{BACC6370-2D7E-4714-9D71-7542949D7D5D}"/>
          </ac:spMkLst>
        </pc:spChg>
        <pc:spChg chg="add">
          <ac:chgData name="Ray MANKELE" userId="a9b4591ec91b5f54" providerId="LiveId" clId="{879A4B0B-E215-4A28-A1DF-283664A91BDD}" dt="2026-03-20T10:48:40.556" v="3200" actId="26606"/>
          <ac:spMkLst>
            <pc:docMk/>
            <pc:sldMk cId="2937251960" sldId="356"/>
            <ac:spMk id="21" creationId="{F68B3F68-107C-434F-AA38-110D5EA91B85}"/>
          </ac:spMkLst>
        </pc:spChg>
        <pc:spChg chg="add">
          <ac:chgData name="Ray MANKELE" userId="a9b4591ec91b5f54" providerId="LiveId" clId="{879A4B0B-E215-4A28-A1DF-283664A91BDD}" dt="2026-03-20T10:48:40.556" v="3200" actId="26606"/>
          <ac:spMkLst>
            <pc:docMk/>
            <pc:sldMk cId="2937251960" sldId="356"/>
            <ac:spMk id="22" creationId="{AAD0DBB9-1A4B-4391-81D4-CB19F9AB918A}"/>
          </ac:spMkLst>
        </pc:spChg>
        <pc:spChg chg="add">
          <ac:chgData name="Ray MANKELE" userId="a9b4591ec91b5f54" providerId="LiveId" clId="{879A4B0B-E215-4A28-A1DF-283664A91BDD}" dt="2026-03-20T10:48:40.556" v="3200" actId="26606"/>
          <ac:spMkLst>
            <pc:docMk/>
            <pc:sldMk cId="2937251960" sldId="356"/>
            <ac:spMk id="23" creationId="{063BBA22-50EA-4C4D-BE05-F1CE4E63AA56}"/>
          </ac:spMkLst>
        </pc:spChg>
        <pc:grpChg chg="add del mod">
          <ac:chgData name="Ray MANKELE" userId="a9b4591ec91b5f54" providerId="LiveId" clId="{879A4B0B-E215-4A28-A1DF-283664A91BDD}" dt="2026-03-20T10:59:06.536" v="3276" actId="478"/>
          <ac:grpSpMkLst>
            <pc:docMk/>
            <pc:sldMk cId="2937251960" sldId="356"/>
            <ac:grpSpMk id="7" creationId="{0CAC157A-4055-17FA-FBD1-4C7C1E4082B2}"/>
          </ac:grpSpMkLst>
        </pc:grpChg>
        <pc:graphicFrameChg chg="add del">
          <ac:chgData name="Ray MANKELE" userId="a9b4591ec91b5f54" providerId="LiveId" clId="{879A4B0B-E215-4A28-A1DF-283664A91BDD}" dt="2026-03-20T10:48:40.513" v="3199" actId="26606"/>
          <ac:graphicFrameMkLst>
            <pc:docMk/>
            <pc:sldMk cId="2937251960" sldId="356"/>
            <ac:graphicFrameMk id="8" creationId="{7D32F8C8-2730-0434-E37B-4E9450C6A059}"/>
          </ac:graphicFrameMkLst>
        </pc:graphicFrameChg>
        <pc:graphicFrameChg chg="add mod modGraphic">
          <ac:chgData name="Ray MANKELE" userId="a9b4591ec91b5f54" providerId="LiveId" clId="{879A4B0B-E215-4A28-A1DF-283664A91BDD}" dt="2026-03-20T10:57:12" v="3261" actId="207"/>
          <ac:graphicFrameMkLst>
            <pc:docMk/>
            <pc:sldMk cId="2937251960" sldId="356"/>
            <ac:graphicFrameMk id="24" creationId="{78C0404F-D4E2-35DB-83B6-AC464BEC33AE}"/>
          </ac:graphicFrameMkLst>
        </pc:graphicFrameChg>
      </pc:sldChg>
      <pc:sldChg chg="addSp delSp modSp new mod setBg delDesignElem">
        <pc:chgData name="Ray MANKELE" userId="a9b4591ec91b5f54" providerId="LiveId" clId="{879A4B0B-E215-4A28-A1DF-283664A91BDD}" dt="2026-03-20T11:05:35.848" v="3313" actId="255"/>
        <pc:sldMkLst>
          <pc:docMk/>
          <pc:sldMk cId="4057163443" sldId="357"/>
        </pc:sldMkLst>
        <pc:spChg chg="mod">
          <ac:chgData name="Ray MANKELE" userId="a9b4591ec91b5f54" providerId="LiveId" clId="{879A4B0B-E215-4A28-A1DF-283664A91BDD}" dt="2026-03-20T11:05:35.848" v="3313" actId="255"/>
          <ac:spMkLst>
            <pc:docMk/>
            <pc:sldMk cId="4057163443" sldId="357"/>
            <ac:spMk id="2" creationId="{D74C063D-2843-7B52-D8BE-4C26C8B8F86A}"/>
          </ac:spMkLst>
        </pc:spChg>
        <pc:spChg chg="del mod">
          <ac:chgData name="Ray MANKELE" userId="a9b4591ec91b5f54" providerId="LiveId" clId="{879A4B0B-E215-4A28-A1DF-283664A91BDD}" dt="2026-03-20T10:20:04.178" v="3054" actId="26606"/>
          <ac:spMkLst>
            <pc:docMk/>
            <pc:sldMk cId="4057163443" sldId="357"/>
            <ac:spMk id="3" creationId="{1B6F4A99-6390-E8A8-F27D-14AFE992EEDC}"/>
          </ac:spMkLst>
        </pc:spChg>
        <pc:spChg chg="mod">
          <ac:chgData name="Ray MANKELE" userId="a9b4591ec91b5f54" providerId="LiveId" clId="{879A4B0B-E215-4A28-A1DF-283664A91BDD}" dt="2026-03-20T11:02:48.595" v="3294" actId="6549"/>
          <ac:spMkLst>
            <pc:docMk/>
            <pc:sldMk cId="4057163443" sldId="357"/>
            <ac:spMk id="4" creationId="{37CE3C94-88DD-5DF4-F857-0E49DC737959}"/>
          </ac:spMkLst>
        </pc:spChg>
        <pc:spChg chg="del mod">
          <ac:chgData name="Ray MANKELE" userId="a9b4591ec91b5f54" providerId="LiveId" clId="{879A4B0B-E215-4A28-A1DF-283664A91BDD}" dt="2026-03-20T11:02:45.949" v="3293" actId="478"/>
          <ac:spMkLst>
            <pc:docMk/>
            <pc:sldMk cId="4057163443" sldId="357"/>
            <ac:spMk id="5" creationId="{C78A6E2B-63AA-C57E-D98E-7612A294799B}"/>
          </ac:spMkLst>
        </pc:spChg>
        <pc:spChg chg="mod">
          <ac:chgData name="Ray MANKELE" userId="a9b4591ec91b5f54" providerId="LiveId" clId="{879A4B0B-E215-4A28-A1DF-283664A91BDD}" dt="2026-03-20T10:21:34.553" v="3066" actId="27636"/>
          <ac:spMkLst>
            <pc:docMk/>
            <pc:sldMk cId="4057163443" sldId="357"/>
            <ac:spMk id="6" creationId="{C70D4F2B-96A2-3E9A-06F1-EDC29ACDB337}"/>
          </ac:spMkLst>
        </pc:spChg>
        <pc:spChg chg="add del">
          <ac:chgData name="Ray MANKELE" userId="a9b4591ec91b5f54" providerId="LiveId" clId="{879A4B0B-E215-4A28-A1DF-283664A91BDD}" dt="2026-03-20T10:21:34.265" v="3064"/>
          <ac:spMkLst>
            <pc:docMk/>
            <pc:sldMk cId="4057163443" sldId="357"/>
            <ac:spMk id="13" creationId="{8E7CFAA6-1DBB-43B0-BD82-2FB83CF4E4A4}"/>
          </ac:spMkLst>
        </pc:spChg>
        <pc:graphicFrameChg chg="add mod modGraphic">
          <ac:chgData name="Ray MANKELE" userId="a9b4591ec91b5f54" providerId="LiveId" clId="{879A4B0B-E215-4A28-A1DF-283664A91BDD}" dt="2026-03-20T11:04:17.835" v="3304" actId="1076"/>
          <ac:graphicFrameMkLst>
            <pc:docMk/>
            <pc:sldMk cId="4057163443" sldId="357"/>
            <ac:graphicFrameMk id="9" creationId="{CFBA5B46-3067-002F-EE8F-5178026BF3A8}"/>
          </ac:graphicFrameMkLst>
        </pc:graphicFrameChg>
        <pc:picChg chg="add del mod">
          <ac:chgData name="Ray MANKELE" userId="a9b4591ec91b5f54" providerId="LiveId" clId="{879A4B0B-E215-4A28-A1DF-283664A91BDD}" dt="2026-03-20T11:02:43.961" v="3292" actId="478"/>
          <ac:picMkLst>
            <pc:docMk/>
            <pc:sldMk cId="4057163443" sldId="357"/>
            <ac:picMk id="7" creationId="{4550BAA1-01BA-5BAF-1803-F03F550DF51F}"/>
          </ac:picMkLst>
        </pc:picChg>
      </pc:sldChg>
      <pc:sldChg chg="addSp delSp modSp add mod">
        <pc:chgData name="Ray MANKELE" userId="a9b4591ec91b5f54" providerId="LiveId" clId="{879A4B0B-E215-4A28-A1DF-283664A91BDD}" dt="2026-03-20T11:08:27.483" v="3331" actId="20577"/>
        <pc:sldMkLst>
          <pc:docMk/>
          <pc:sldMk cId="501618760" sldId="358"/>
        </pc:sldMkLst>
        <pc:spChg chg="mod">
          <ac:chgData name="Ray MANKELE" userId="a9b4591ec91b5f54" providerId="LiveId" clId="{879A4B0B-E215-4A28-A1DF-283664A91BDD}" dt="2026-03-20T11:06:07.370" v="3315" actId="108"/>
          <ac:spMkLst>
            <pc:docMk/>
            <pc:sldMk cId="501618760" sldId="358"/>
            <ac:spMk id="2" creationId="{33F0C058-2515-38CF-8A73-A30D10390244}"/>
          </ac:spMkLst>
        </pc:spChg>
        <pc:spChg chg="del">
          <ac:chgData name="Ray MANKELE" userId="a9b4591ec91b5f54" providerId="LiveId" clId="{879A4B0B-E215-4A28-A1DF-283664A91BDD}" dt="2026-03-20T10:28:00.472" v="3105" actId="478"/>
          <ac:spMkLst>
            <pc:docMk/>
            <pc:sldMk cId="501618760" sldId="358"/>
            <ac:spMk id="3" creationId="{4E2FF397-FAE3-44EE-9FAB-980E8FD8C66B}"/>
          </ac:spMkLst>
        </pc:spChg>
        <pc:spChg chg="del mod">
          <ac:chgData name="Ray MANKELE" userId="a9b4591ec91b5f54" providerId="LiveId" clId="{879A4B0B-E215-4A28-A1DF-283664A91BDD}" dt="2026-03-20T11:06:42.856" v="3319" actId="478"/>
          <ac:spMkLst>
            <pc:docMk/>
            <pc:sldMk cId="501618760" sldId="358"/>
            <ac:spMk id="4" creationId="{D9EAED80-CD5E-CC81-B948-FC2B38EE0F40}"/>
          </ac:spMkLst>
        </pc:spChg>
        <pc:spChg chg="del">
          <ac:chgData name="Ray MANKELE" userId="a9b4591ec91b5f54" providerId="LiveId" clId="{879A4B0B-E215-4A28-A1DF-283664A91BDD}" dt="2026-03-20T11:06:29.625" v="3316" actId="478"/>
          <ac:spMkLst>
            <pc:docMk/>
            <pc:sldMk cId="501618760" sldId="358"/>
            <ac:spMk id="5" creationId="{320F62A2-886D-7B57-8302-23C34E527112}"/>
          </ac:spMkLst>
        </pc:spChg>
        <pc:spChg chg="mod">
          <ac:chgData name="Ray MANKELE" userId="a9b4591ec91b5f54" providerId="LiveId" clId="{879A4B0B-E215-4A28-A1DF-283664A91BDD}" dt="2026-03-20T10:28:59.923" v="3114" actId="14100"/>
          <ac:spMkLst>
            <pc:docMk/>
            <pc:sldMk cId="501618760" sldId="358"/>
            <ac:spMk id="8" creationId="{079B9F63-6F39-F7D4-F59A-8145F8BCF05A}"/>
          </ac:spMkLst>
        </pc:spChg>
        <pc:spChg chg="add del mod">
          <ac:chgData name="Ray MANKELE" userId="a9b4591ec91b5f54" providerId="LiveId" clId="{879A4B0B-E215-4A28-A1DF-283664A91BDD}" dt="2026-03-20T10:28:13.305" v="3108" actId="478"/>
          <ac:spMkLst>
            <pc:docMk/>
            <pc:sldMk cId="501618760" sldId="358"/>
            <ac:spMk id="11" creationId="{36122139-D45B-91C7-DD56-51FDBC2C5837}"/>
          </ac:spMkLst>
        </pc:spChg>
        <pc:graphicFrameChg chg="mod">
          <ac:chgData name="Ray MANKELE" userId="a9b4591ec91b5f54" providerId="LiveId" clId="{879A4B0B-E215-4A28-A1DF-283664A91BDD}" dt="2026-03-20T11:07:04.114" v="3323" actId="113"/>
          <ac:graphicFrameMkLst>
            <pc:docMk/>
            <pc:sldMk cId="501618760" sldId="358"/>
            <ac:graphicFrameMk id="7" creationId="{5C636C0E-F370-44F9-2A8F-4D238266701C}"/>
          </ac:graphicFrameMkLst>
        </pc:graphicFrameChg>
        <pc:graphicFrameChg chg="add mod modGraphic">
          <ac:chgData name="Ray MANKELE" userId="a9b4591ec91b5f54" providerId="LiveId" clId="{879A4B0B-E215-4A28-A1DF-283664A91BDD}" dt="2026-03-20T11:08:27.483" v="3331" actId="20577"/>
          <ac:graphicFrameMkLst>
            <pc:docMk/>
            <pc:sldMk cId="501618760" sldId="358"/>
            <ac:graphicFrameMk id="9" creationId="{5142B666-9AE5-331B-B80A-2E1FF885A03E}"/>
          </ac:graphicFrameMkLst>
        </pc:graphicFrameChg>
      </pc:sldChg>
      <pc:sldChg chg="addSp delSp modSp add mod">
        <pc:chgData name="Ray MANKELE" userId="a9b4591ec91b5f54" providerId="LiveId" clId="{879A4B0B-E215-4A28-A1DF-283664A91BDD}" dt="2026-03-20T11:20:34.804" v="3486" actId="15"/>
        <pc:sldMkLst>
          <pc:docMk/>
          <pc:sldMk cId="2772110110" sldId="359"/>
        </pc:sldMkLst>
        <pc:spChg chg="mod">
          <ac:chgData name="Ray MANKELE" userId="a9b4591ec91b5f54" providerId="LiveId" clId="{879A4B0B-E215-4A28-A1DF-283664A91BDD}" dt="2026-03-20T11:14:33.580" v="3380" actId="255"/>
          <ac:spMkLst>
            <pc:docMk/>
            <pc:sldMk cId="2772110110" sldId="359"/>
            <ac:spMk id="2" creationId="{A92A0B20-DD40-E6E8-E318-46D6C268CE91}"/>
          </ac:spMkLst>
        </pc:spChg>
        <pc:spChg chg="mod">
          <ac:chgData name="Ray MANKELE" userId="a9b4591ec91b5f54" providerId="LiveId" clId="{879A4B0B-E215-4A28-A1DF-283664A91BDD}" dt="2026-03-20T11:11:52.128" v="3354" actId="20577"/>
          <ac:spMkLst>
            <pc:docMk/>
            <pc:sldMk cId="2772110110" sldId="359"/>
            <ac:spMk id="3" creationId="{094BC9C1-68E8-589F-CE78-2AB6AC195CE9}"/>
          </ac:spMkLst>
        </pc:spChg>
        <pc:spChg chg="del">
          <ac:chgData name="Ray MANKELE" userId="a9b4591ec91b5f54" providerId="LiveId" clId="{879A4B0B-E215-4A28-A1DF-283664A91BDD}" dt="2026-03-20T11:11:36.829" v="3350" actId="478"/>
          <ac:spMkLst>
            <pc:docMk/>
            <pc:sldMk cId="2772110110" sldId="359"/>
            <ac:spMk id="4" creationId="{9A47C2CE-D2F1-A237-53F5-90EB6FB09B9B}"/>
          </ac:spMkLst>
        </pc:spChg>
        <pc:spChg chg="del">
          <ac:chgData name="Ray MANKELE" userId="a9b4591ec91b5f54" providerId="LiveId" clId="{879A4B0B-E215-4A28-A1DF-283664A91BDD}" dt="2026-03-20T11:11:33.921" v="3349" actId="478"/>
          <ac:spMkLst>
            <pc:docMk/>
            <pc:sldMk cId="2772110110" sldId="359"/>
            <ac:spMk id="5" creationId="{3CDD3138-FE46-F313-F859-99A5459902A9}"/>
          </ac:spMkLst>
        </pc:spChg>
        <pc:spChg chg="mod">
          <ac:chgData name="Ray MANKELE" userId="a9b4591ec91b5f54" providerId="LiveId" clId="{879A4B0B-E215-4A28-A1DF-283664A91BDD}" dt="2026-03-20T11:20:34.804" v="3486" actId="15"/>
          <ac:spMkLst>
            <pc:docMk/>
            <pc:sldMk cId="2772110110" sldId="359"/>
            <ac:spMk id="7" creationId="{09E9A643-9280-A465-75D0-8A786933C292}"/>
          </ac:spMkLst>
        </pc:spChg>
        <pc:picChg chg="add mod">
          <ac:chgData name="Ray MANKELE" userId="a9b4591ec91b5f54" providerId="LiveId" clId="{879A4B0B-E215-4A28-A1DF-283664A91BDD}" dt="2026-03-20T11:14:02.584" v="3379" actId="1076"/>
          <ac:picMkLst>
            <pc:docMk/>
            <pc:sldMk cId="2772110110" sldId="359"/>
            <ac:picMk id="1026" creationId="{3E3A06C6-AA48-1787-BC90-E0EDCDD20245}"/>
          </ac:picMkLst>
        </pc:picChg>
      </pc:sldChg>
      <pc:sldChg chg="add del">
        <pc:chgData name="Ray MANKELE" userId="a9b4591ec91b5f54" providerId="LiveId" clId="{879A4B0B-E215-4A28-A1DF-283664A91BDD}" dt="2026-03-20T11:00:24.300" v="3283" actId="47"/>
        <pc:sldMkLst>
          <pc:docMk/>
          <pc:sldMk cId="1055132099" sldId="360"/>
        </pc:sldMkLst>
      </pc:sldChg>
      <pc:sldChg chg="addSp delSp modSp new mod">
        <pc:chgData name="Ray MANKELE" userId="a9b4591ec91b5f54" providerId="LiveId" clId="{879A4B0B-E215-4A28-A1DF-283664A91BDD}" dt="2026-03-20T11:22:34.968" v="3490" actId="478"/>
        <pc:sldMkLst>
          <pc:docMk/>
          <pc:sldMk cId="4044404902" sldId="361"/>
        </pc:sldMkLst>
        <pc:spChg chg="mod">
          <ac:chgData name="Ray MANKELE" userId="a9b4591ec91b5f54" providerId="LiveId" clId="{879A4B0B-E215-4A28-A1DF-283664A91BDD}" dt="2026-03-20T11:22:23.901" v="3488" actId="108"/>
          <ac:spMkLst>
            <pc:docMk/>
            <pc:sldMk cId="4044404902" sldId="361"/>
            <ac:spMk id="2" creationId="{8A5C8347-4B85-C544-5671-C0CFE365278F}"/>
          </ac:spMkLst>
        </pc:spChg>
        <pc:spChg chg="del">
          <ac:chgData name="Ray MANKELE" userId="a9b4591ec91b5f54" providerId="LiveId" clId="{879A4B0B-E215-4A28-A1DF-283664A91BDD}" dt="2026-03-20T10:59:47.312" v="3279" actId="478"/>
          <ac:spMkLst>
            <pc:docMk/>
            <pc:sldMk cId="4044404902" sldId="361"/>
            <ac:spMk id="3" creationId="{003937CA-59B7-D165-11F8-FF11BA03D437}"/>
          </ac:spMkLst>
        </pc:spChg>
        <pc:spChg chg="del">
          <ac:chgData name="Ray MANKELE" userId="a9b4591ec91b5f54" providerId="LiveId" clId="{879A4B0B-E215-4A28-A1DF-283664A91BDD}" dt="2026-03-20T11:22:31.461" v="3489" actId="478"/>
          <ac:spMkLst>
            <pc:docMk/>
            <pc:sldMk cId="4044404902" sldId="361"/>
            <ac:spMk id="4" creationId="{4F811187-2ACC-9A8C-DD35-1D73BF15D20D}"/>
          </ac:spMkLst>
        </pc:spChg>
        <pc:spChg chg="del">
          <ac:chgData name="Ray MANKELE" userId="a9b4591ec91b5f54" providerId="LiveId" clId="{879A4B0B-E215-4A28-A1DF-283664A91BDD}" dt="2026-03-20T11:22:34.968" v="3490" actId="478"/>
          <ac:spMkLst>
            <pc:docMk/>
            <pc:sldMk cId="4044404902" sldId="361"/>
            <ac:spMk id="5" creationId="{2EFAFDD1-27D2-8CF4-3ADF-A948C1C0332F}"/>
          </ac:spMkLst>
        </pc:spChg>
        <pc:spChg chg="add mod">
          <ac:chgData name="Ray MANKELE" userId="a9b4591ec91b5f54" providerId="LiveId" clId="{879A4B0B-E215-4A28-A1DF-283664A91BDD}" dt="2026-03-20T10:59:50.369" v="3280"/>
          <ac:spMkLst>
            <pc:docMk/>
            <pc:sldMk cId="4044404902" sldId="361"/>
            <ac:spMk id="7" creationId="{880EC92C-61C5-2B05-C31E-E6B90143F76F}"/>
          </ac:spMkLst>
        </pc:spChg>
        <pc:graphicFrameChg chg="add mod modGraphic">
          <ac:chgData name="Ray MANKELE" userId="a9b4591ec91b5f54" providerId="LiveId" clId="{879A4B0B-E215-4A28-A1DF-283664A91BDD}" dt="2026-03-20T11:21:55.764" v="3487" actId="20577"/>
          <ac:graphicFrameMkLst>
            <pc:docMk/>
            <pc:sldMk cId="4044404902" sldId="361"/>
            <ac:graphicFrameMk id="8" creationId="{1B4DBB43-E6B5-F13E-4569-E5F77E448E63}"/>
          </ac:graphicFrameMkLst>
        </pc:graphicFrameChg>
      </pc:sldChg>
      <pc:sldMasterChg chg="delSldLayout">
        <pc:chgData name="Ray MANKELE" userId="a9b4591ec91b5f54" providerId="LiveId" clId="{879A4B0B-E215-4A28-A1DF-283664A91BDD}" dt="2026-03-20T10:13:45.558" v="3028" actId="47"/>
        <pc:sldMasterMkLst>
          <pc:docMk/>
          <pc:sldMasterMk cId="2566891685" sldId="2147483718"/>
        </pc:sldMasterMkLst>
        <pc:sldLayoutChg chg="del">
          <pc:chgData name="Ray MANKELE" userId="a9b4591ec91b5f54" providerId="LiveId" clId="{879A4B0B-E215-4A28-A1DF-283664A91BDD}" dt="2026-03-20T10:13:45.558" v="3028" actId="47"/>
          <pc:sldLayoutMkLst>
            <pc:docMk/>
            <pc:sldMasterMk cId="2566891685" sldId="2147483718"/>
            <pc:sldLayoutMk cId="1787081177" sldId="2147483730"/>
          </pc:sldLayoutMkLst>
        </pc:sldLayoutChg>
      </pc:sldMasterChg>
    </pc:docChg>
  </pc:docChgLst>
</pc:chgInfo>
</file>

<file path=ppt/diagrams/_rels/data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8E0E85-BEF7-45A0-8AD4-64F414AB41F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8C8EAB0-89B4-4306-B38A-E8CC38D58D5B}">
      <dgm:prSet/>
      <dgm:spPr/>
      <dgm:t>
        <a:bodyPr/>
        <a:lstStyle/>
        <a:p>
          <a:r>
            <a:rPr lang="fr-FR" dirty="0"/>
            <a:t>1. Place du médicament dans les soins de santé primaires</a:t>
          </a:r>
          <a:endParaRPr lang="en-US" dirty="0"/>
        </a:p>
      </dgm:t>
    </dgm:pt>
    <dgm:pt modelId="{D0AED08C-C794-46BA-9F56-BA551790FBC7}" type="parTrans" cxnId="{53F0CC93-97BB-470D-91FC-73B9D68E701F}">
      <dgm:prSet/>
      <dgm:spPr/>
      <dgm:t>
        <a:bodyPr/>
        <a:lstStyle/>
        <a:p>
          <a:endParaRPr lang="en-US"/>
        </a:p>
      </dgm:t>
    </dgm:pt>
    <dgm:pt modelId="{08983B2A-26B5-49BE-8B01-86748B466B4A}" type="sibTrans" cxnId="{53F0CC93-97BB-470D-91FC-73B9D68E701F}">
      <dgm:prSet/>
      <dgm:spPr/>
      <dgm:t>
        <a:bodyPr/>
        <a:lstStyle/>
        <a:p>
          <a:endParaRPr lang="en-US"/>
        </a:p>
      </dgm:t>
    </dgm:pt>
    <dgm:pt modelId="{5545F71C-A1D4-4525-BAAB-2631DECA44BF}">
      <dgm:prSet/>
      <dgm:spPr/>
      <dgm:t>
        <a:bodyPr/>
        <a:lstStyle/>
        <a:p>
          <a:r>
            <a:rPr lang="fr-FR"/>
            <a:t>2. L’usage rationnel des médicaments</a:t>
          </a:r>
          <a:endParaRPr lang="en-US"/>
        </a:p>
      </dgm:t>
    </dgm:pt>
    <dgm:pt modelId="{00BAE258-6A75-42C1-A29B-6EB47069EA21}" type="parTrans" cxnId="{F2EB654A-3D2D-49D3-84DD-170EF63FC2A2}">
      <dgm:prSet/>
      <dgm:spPr/>
      <dgm:t>
        <a:bodyPr/>
        <a:lstStyle/>
        <a:p>
          <a:endParaRPr lang="en-US"/>
        </a:p>
      </dgm:t>
    </dgm:pt>
    <dgm:pt modelId="{50740688-90A7-4741-A051-F9CF293E3D96}" type="sibTrans" cxnId="{F2EB654A-3D2D-49D3-84DD-170EF63FC2A2}">
      <dgm:prSet/>
      <dgm:spPr/>
      <dgm:t>
        <a:bodyPr/>
        <a:lstStyle/>
        <a:p>
          <a:endParaRPr lang="en-US"/>
        </a:p>
      </dgm:t>
    </dgm:pt>
    <dgm:pt modelId="{704A4F43-262E-47ED-842A-A4CD251127CD}">
      <dgm:prSet/>
      <dgm:spPr/>
      <dgm:t>
        <a:bodyPr/>
        <a:lstStyle/>
        <a:p>
          <a:r>
            <a:rPr lang="fr-FR" dirty="0"/>
            <a:t>3. l’utilisation des médicaments en santé bucco dentaire</a:t>
          </a:r>
          <a:endParaRPr lang="en-US" dirty="0"/>
        </a:p>
      </dgm:t>
    </dgm:pt>
    <dgm:pt modelId="{86A61DB4-E5DC-4E63-AC8D-83D1FD291296}" type="parTrans" cxnId="{F815A59E-239A-40F5-B2CB-66EBAEEAFE3F}">
      <dgm:prSet/>
      <dgm:spPr/>
      <dgm:t>
        <a:bodyPr/>
        <a:lstStyle/>
        <a:p>
          <a:endParaRPr lang="en-US"/>
        </a:p>
      </dgm:t>
    </dgm:pt>
    <dgm:pt modelId="{FEE7E4D2-A46D-4C25-B4C5-4ACC1618F7AD}" type="sibTrans" cxnId="{F815A59E-239A-40F5-B2CB-66EBAEEAFE3F}">
      <dgm:prSet/>
      <dgm:spPr/>
      <dgm:t>
        <a:bodyPr/>
        <a:lstStyle/>
        <a:p>
          <a:endParaRPr lang="en-US"/>
        </a:p>
      </dgm:t>
    </dgm:pt>
    <dgm:pt modelId="{27B48D36-9310-49F3-ADD3-8C6B4A9DC476}">
      <dgm:prSet/>
      <dgm:spPr/>
      <dgm:t>
        <a:bodyPr/>
        <a:lstStyle/>
        <a:p>
          <a:r>
            <a:rPr lang="fr-FR"/>
            <a:t>4. Conclusion</a:t>
          </a:r>
          <a:endParaRPr lang="en-US"/>
        </a:p>
      </dgm:t>
    </dgm:pt>
    <dgm:pt modelId="{0A854308-A922-4322-B0E7-CDCEA033B61D}" type="parTrans" cxnId="{F2C56DDF-10B7-42B3-AC64-62AC4F29D0B7}">
      <dgm:prSet/>
      <dgm:spPr/>
      <dgm:t>
        <a:bodyPr/>
        <a:lstStyle/>
        <a:p>
          <a:endParaRPr lang="en-US"/>
        </a:p>
      </dgm:t>
    </dgm:pt>
    <dgm:pt modelId="{427A6E1E-5691-41BF-9924-38ED75E5E1C1}" type="sibTrans" cxnId="{F2C56DDF-10B7-42B3-AC64-62AC4F29D0B7}">
      <dgm:prSet/>
      <dgm:spPr/>
      <dgm:t>
        <a:bodyPr/>
        <a:lstStyle/>
        <a:p>
          <a:endParaRPr lang="en-US"/>
        </a:p>
      </dgm:t>
    </dgm:pt>
    <dgm:pt modelId="{8C70E09F-CA27-4292-BCA7-2A07FB6B2A3A}" type="pres">
      <dgm:prSet presAssocID="{6A8E0E85-BEF7-45A0-8AD4-64F414AB41FD}" presName="hierChild1" presStyleCnt="0">
        <dgm:presLayoutVars>
          <dgm:chPref val="1"/>
          <dgm:dir/>
          <dgm:animOne val="branch"/>
          <dgm:animLvl val="lvl"/>
          <dgm:resizeHandles/>
        </dgm:presLayoutVars>
      </dgm:prSet>
      <dgm:spPr/>
    </dgm:pt>
    <dgm:pt modelId="{57762104-F2FC-4268-9F13-91B28CA5F732}" type="pres">
      <dgm:prSet presAssocID="{38C8EAB0-89B4-4306-B38A-E8CC38D58D5B}" presName="hierRoot1" presStyleCnt="0"/>
      <dgm:spPr/>
    </dgm:pt>
    <dgm:pt modelId="{C0672EAF-595F-4EEB-B680-717B3FB25322}" type="pres">
      <dgm:prSet presAssocID="{38C8EAB0-89B4-4306-B38A-E8CC38D58D5B}" presName="composite" presStyleCnt="0"/>
      <dgm:spPr/>
    </dgm:pt>
    <dgm:pt modelId="{3C5C2C20-AFB6-47DF-9DFE-FE86F8316E31}" type="pres">
      <dgm:prSet presAssocID="{38C8EAB0-89B4-4306-B38A-E8CC38D58D5B}" presName="background" presStyleLbl="node0" presStyleIdx="0" presStyleCnt="4"/>
      <dgm:spPr/>
    </dgm:pt>
    <dgm:pt modelId="{5FA7E6BD-4120-4F41-ACBD-A1B82AB290A7}" type="pres">
      <dgm:prSet presAssocID="{38C8EAB0-89B4-4306-B38A-E8CC38D58D5B}" presName="text" presStyleLbl="fgAcc0" presStyleIdx="0" presStyleCnt="4">
        <dgm:presLayoutVars>
          <dgm:chPref val="3"/>
        </dgm:presLayoutVars>
      </dgm:prSet>
      <dgm:spPr/>
    </dgm:pt>
    <dgm:pt modelId="{61AB7DA5-C9BA-4CF1-A7B1-517C1632080B}" type="pres">
      <dgm:prSet presAssocID="{38C8EAB0-89B4-4306-B38A-E8CC38D58D5B}" presName="hierChild2" presStyleCnt="0"/>
      <dgm:spPr/>
    </dgm:pt>
    <dgm:pt modelId="{897CCE8E-F63C-47BD-9844-31DD32C0477C}" type="pres">
      <dgm:prSet presAssocID="{5545F71C-A1D4-4525-BAAB-2631DECA44BF}" presName="hierRoot1" presStyleCnt="0"/>
      <dgm:spPr/>
    </dgm:pt>
    <dgm:pt modelId="{D535F73F-2776-4F13-A0DA-8BAAA3AA7902}" type="pres">
      <dgm:prSet presAssocID="{5545F71C-A1D4-4525-BAAB-2631DECA44BF}" presName="composite" presStyleCnt="0"/>
      <dgm:spPr/>
    </dgm:pt>
    <dgm:pt modelId="{B1FC4BDD-901A-428C-808F-80D2C5C23A7E}" type="pres">
      <dgm:prSet presAssocID="{5545F71C-A1D4-4525-BAAB-2631DECA44BF}" presName="background" presStyleLbl="node0" presStyleIdx="1" presStyleCnt="4"/>
      <dgm:spPr/>
    </dgm:pt>
    <dgm:pt modelId="{6FBABE9B-FE7B-4278-971E-77651D7683B6}" type="pres">
      <dgm:prSet presAssocID="{5545F71C-A1D4-4525-BAAB-2631DECA44BF}" presName="text" presStyleLbl="fgAcc0" presStyleIdx="1" presStyleCnt="4">
        <dgm:presLayoutVars>
          <dgm:chPref val="3"/>
        </dgm:presLayoutVars>
      </dgm:prSet>
      <dgm:spPr/>
    </dgm:pt>
    <dgm:pt modelId="{66997CCA-9A6A-4EE8-BE35-2FB406C0C665}" type="pres">
      <dgm:prSet presAssocID="{5545F71C-A1D4-4525-BAAB-2631DECA44BF}" presName="hierChild2" presStyleCnt="0"/>
      <dgm:spPr/>
    </dgm:pt>
    <dgm:pt modelId="{E4A6B6F0-870B-4EBF-A2AC-3580D428962F}" type="pres">
      <dgm:prSet presAssocID="{704A4F43-262E-47ED-842A-A4CD251127CD}" presName="hierRoot1" presStyleCnt="0"/>
      <dgm:spPr/>
    </dgm:pt>
    <dgm:pt modelId="{FBD76C93-7034-4009-8201-D595B0B4A165}" type="pres">
      <dgm:prSet presAssocID="{704A4F43-262E-47ED-842A-A4CD251127CD}" presName="composite" presStyleCnt="0"/>
      <dgm:spPr/>
    </dgm:pt>
    <dgm:pt modelId="{BDFFDAB1-A6A6-4C27-8A67-8735CF5146DC}" type="pres">
      <dgm:prSet presAssocID="{704A4F43-262E-47ED-842A-A4CD251127CD}" presName="background" presStyleLbl="node0" presStyleIdx="2" presStyleCnt="4"/>
      <dgm:spPr/>
    </dgm:pt>
    <dgm:pt modelId="{B87A72D9-20CC-41BB-8774-A1634DA449F7}" type="pres">
      <dgm:prSet presAssocID="{704A4F43-262E-47ED-842A-A4CD251127CD}" presName="text" presStyleLbl="fgAcc0" presStyleIdx="2" presStyleCnt="4">
        <dgm:presLayoutVars>
          <dgm:chPref val="3"/>
        </dgm:presLayoutVars>
      </dgm:prSet>
      <dgm:spPr/>
    </dgm:pt>
    <dgm:pt modelId="{A58B54F1-5962-45FA-B6A8-DFEB30FD1D8B}" type="pres">
      <dgm:prSet presAssocID="{704A4F43-262E-47ED-842A-A4CD251127CD}" presName="hierChild2" presStyleCnt="0"/>
      <dgm:spPr/>
    </dgm:pt>
    <dgm:pt modelId="{A5A2FFA1-8AAE-4DEF-8380-5DDCFC2C0028}" type="pres">
      <dgm:prSet presAssocID="{27B48D36-9310-49F3-ADD3-8C6B4A9DC476}" presName="hierRoot1" presStyleCnt="0"/>
      <dgm:spPr/>
    </dgm:pt>
    <dgm:pt modelId="{9B50AED7-57EB-4799-9664-5BEDE4B34FEE}" type="pres">
      <dgm:prSet presAssocID="{27B48D36-9310-49F3-ADD3-8C6B4A9DC476}" presName="composite" presStyleCnt="0"/>
      <dgm:spPr/>
    </dgm:pt>
    <dgm:pt modelId="{B736E4CE-DC66-4DA8-B8F3-44821CA19B05}" type="pres">
      <dgm:prSet presAssocID="{27B48D36-9310-49F3-ADD3-8C6B4A9DC476}" presName="background" presStyleLbl="node0" presStyleIdx="3" presStyleCnt="4"/>
      <dgm:spPr/>
    </dgm:pt>
    <dgm:pt modelId="{AA0D230B-A049-4D64-9CAE-57097225E871}" type="pres">
      <dgm:prSet presAssocID="{27B48D36-9310-49F3-ADD3-8C6B4A9DC476}" presName="text" presStyleLbl="fgAcc0" presStyleIdx="3" presStyleCnt="4">
        <dgm:presLayoutVars>
          <dgm:chPref val="3"/>
        </dgm:presLayoutVars>
      </dgm:prSet>
      <dgm:spPr/>
    </dgm:pt>
    <dgm:pt modelId="{4E795632-3737-4570-97ED-8C6799388D91}" type="pres">
      <dgm:prSet presAssocID="{27B48D36-9310-49F3-ADD3-8C6B4A9DC476}" presName="hierChild2" presStyleCnt="0"/>
      <dgm:spPr/>
    </dgm:pt>
  </dgm:ptLst>
  <dgm:cxnLst>
    <dgm:cxn modelId="{F2EB654A-3D2D-49D3-84DD-170EF63FC2A2}" srcId="{6A8E0E85-BEF7-45A0-8AD4-64F414AB41FD}" destId="{5545F71C-A1D4-4525-BAAB-2631DECA44BF}" srcOrd="1" destOrd="0" parTransId="{00BAE258-6A75-42C1-A29B-6EB47069EA21}" sibTransId="{50740688-90A7-4741-A051-F9CF293E3D96}"/>
    <dgm:cxn modelId="{562B7A4A-2C80-4303-B7BC-E3AF85138DA0}" type="presOf" srcId="{6A8E0E85-BEF7-45A0-8AD4-64F414AB41FD}" destId="{8C70E09F-CA27-4292-BCA7-2A07FB6B2A3A}" srcOrd="0" destOrd="0" presId="urn:microsoft.com/office/officeart/2005/8/layout/hierarchy1"/>
    <dgm:cxn modelId="{4963926B-FBA9-4E19-96C3-C855BDFBD33B}" type="presOf" srcId="{704A4F43-262E-47ED-842A-A4CD251127CD}" destId="{B87A72D9-20CC-41BB-8774-A1634DA449F7}" srcOrd="0" destOrd="0" presId="urn:microsoft.com/office/officeart/2005/8/layout/hierarchy1"/>
    <dgm:cxn modelId="{CE34614C-AF33-40BF-AC7E-44C0D216C6ED}" type="presOf" srcId="{5545F71C-A1D4-4525-BAAB-2631DECA44BF}" destId="{6FBABE9B-FE7B-4278-971E-77651D7683B6}" srcOrd="0" destOrd="0" presId="urn:microsoft.com/office/officeart/2005/8/layout/hierarchy1"/>
    <dgm:cxn modelId="{D67A3783-E473-4115-BC63-FCC30641C349}" type="presOf" srcId="{27B48D36-9310-49F3-ADD3-8C6B4A9DC476}" destId="{AA0D230B-A049-4D64-9CAE-57097225E871}" srcOrd="0" destOrd="0" presId="urn:microsoft.com/office/officeart/2005/8/layout/hierarchy1"/>
    <dgm:cxn modelId="{53F0CC93-97BB-470D-91FC-73B9D68E701F}" srcId="{6A8E0E85-BEF7-45A0-8AD4-64F414AB41FD}" destId="{38C8EAB0-89B4-4306-B38A-E8CC38D58D5B}" srcOrd="0" destOrd="0" parTransId="{D0AED08C-C794-46BA-9F56-BA551790FBC7}" sibTransId="{08983B2A-26B5-49BE-8B01-86748B466B4A}"/>
    <dgm:cxn modelId="{0D5CB89A-D106-4F25-80AA-8180E4C0AC79}" type="presOf" srcId="{38C8EAB0-89B4-4306-B38A-E8CC38D58D5B}" destId="{5FA7E6BD-4120-4F41-ACBD-A1B82AB290A7}" srcOrd="0" destOrd="0" presId="urn:microsoft.com/office/officeart/2005/8/layout/hierarchy1"/>
    <dgm:cxn modelId="{F815A59E-239A-40F5-B2CB-66EBAEEAFE3F}" srcId="{6A8E0E85-BEF7-45A0-8AD4-64F414AB41FD}" destId="{704A4F43-262E-47ED-842A-A4CD251127CD}" srcOrd="2" destOrd="0" parTransId="{86A61DB4-E5DC-4E63-AC8D-83D1FD291296}" sibTransId="{FEE7E4D2-A46D-4C25-B4C5-4ACC1618F7AD}"/>
    <dgm:cxn modelId="{F2C56DDF-10B7-42B3-AC64-62AC4F29D0B7}" srcId="{6A8E0E85-BEF7-45A0-8AD4-64F414AB41FD}" destId="{27B48D36-9310-49F3-ADD3-8C6B4A9DC476}" srcOrd="3" destOrd="0" parTransId="{0A854308-A922-4322-B0E7-CDCEA033B61D}" sibTransId="{427A6E1E-5691-41BF-9924-38ED75E5E1C1}"/>
    <dgm:cxn modelId="{003EFB48-DE3F-499E-AA09-1821F75EB99D}" type="presParOf" srcId="{8C70E09F-CA27-4292-BCA7-2A07FB6B2A3A}" destId="{57762104-F2FC-4268-9F13-91B28CA5F732}" srcOrd="0" destOrd="0" presId="urn:microsoft.com/office/officeart/2005/8/layout/hierarchy1"/>
    <dgm:cxn modelId="{E0FD8E9B-E334-4AAE-B28B-CF187D3377EE}" type="presParOf" srcId="{57762104-F2FC-4268-9F13-91B28CA5F732}" destId="{C0672EAF-595F-4EEB-B680-717B3FB25322}" srcOrd="0" destOrd="0" presId="urn:microsoft.com/office/officeart/2005/8/layout/hierarchy1"/>
    <dgm:cxn modelId="{6FF3D3C6-E22A-4630-AD8B-2E4A4972BFF1}" type="presParOf" srcId="{C0672EAF-595F-4EEB-B680-717B3FB25322}" destId="{3C5C2C20-AFB6-47DF-9DFE-FE86F8316E31}" srcOrd="0" destOrd="0" presId="urn:microsoft.com/office/officeart/2005/8/layout/hierarchy1"/>
    <dgm:cxn modelId="{371C2C6D-D3BC-4DEF-9849-E37225F6E5CB}" type="presParOf" srcId="{C0672EAF-595F-4EEB-B680-717B3FB25322}" destId="{5FA7E6BD-4120-4F41-ACBD-A1B82AB290A7}" srcOrd="1" destOrd="0" presId="urn:microsoft.com/office/officeart/2005/8/layout/hierarchy1"/>
    <dgm:cxn modelId="{78D18F09-3524-4F2B-8171-B031E93B0AA4}" type="presParOf" srcId="{57762104-F2FC-4268-9F13-91B28CA5F732}" destId="{61AB7DA5-C9BA-4CF1-A7B1-517C1632080B}" srcOrd="1" destOrd="0" presId="urn:microsoft.com/office/officeart/2005/8/layout/hierarchy1"/>
    <dgm:cxn modelId="{600C69B1-C326-444D-AEFB-39C99CA21475}" type="presParOf" srcId="{8C70E09F-CA27-4292-BCA7-2A07FB6B2A3A}" destId="{897CCE8E-F63C-47BD-9844-31DD32C0477C}" srcOrd="1" destOrd="0" presId="urn:microsoft.com/office/officeart/2005/8/layout/hierarchy1"/>
    <dgm:cxn modelId="{A03B23BA-57BB-467E-99D3-CC2F8A960D52}" type="presParOf" srcId="{897CCE8E-F63C-47BD-9844-31DD32C0477C}" destId="{D535F73F-2776-4F13-A0DA-8BAAA3AA7902}" srcOrd="0" destOrd="0" presId="urn:microsoft.com/office/officeart/2005/8/layout/hierarchy1"/>
    <dgm:cxn modelId="{AF43D9E8-2291-43EC-947F-A98A5DB1572E}" type="presParOf" srcId="{D535F73F-2776-4F13-A0DA-8BAAA3AA7902}" destId="{B1FC4BDD-901A-428C-808F-80D2C5C23A7E}" srcOrd="0" destOrd="0" presId="urn:microsoft.com/office/officeart/2005/8/layout/hierarchy1"/>
    <dgm:cxn modelId="{8FD1AF03-C1EE-4A51-9AEB-DB65D68219CC}" type="presParOf" srcId="{D535F73F-2776-4F13-A0DA-8BAAA3AA7902}" destId="{6FBABE9B-FE7B-4278-971E-77651D7683B6}" srcOrd="1" destOrd="0" presId="urn:microsoft.com/office/officeart/2005/8/layout/hierarchy1"/>
    <dgm:cxn modelId="{5492581B-8E13-42A3-96E6-EE6BFD3DABCC}" type="presParOf" srcId="{897CCE8E-F63C-47BD-9844-31DD32C0477C}" destId="{66997CCA-9A6A-4EE8-BE35-2FB406C0C665}" srcOrd="1" destOrd="0" presId="urn:microsoft.com/office/officeart/2005/8/layout/hierarchy1"/>
    <dgm:cxn modelId="{44880878-9CEE-47AB-A8B1-6AA2384FED7B}" type="presParOf" srcId="{8C70E09F-CA27-4292-BCA7-2A07FB6B2A3A}" destId="{E4A6B6F0-870B-4EBF-A2AC-3580D428962F}" srcOrd="2" destOrd="0" presId="urn:microsoft.com/office/officeart/2005/8/layout/hierarchy1"/>
    <dgm:cxn modelId="{60DCC4F7-B6A6-4474-954F-94118EA8CACB}" type="presParOf" srcId="{E4A6B6F0-870B-4EBF-A2AC-3580D428962F}" destId="{FBD76C93-7034-4009-8201-D595B0B4A165}" srcOrd="0" destOrd="0" presId="urn:microsoft.com/office/officeart/2005/8/layout/hierarchy1"/>
    <dgm:cxn modelId="{F4B5215D-C80E-48DA-A90C-888B2532B7E3}" type="presParOf" srcId="{FBD76C93-7034-4009-8201-D595B0B4A165}" destId="{BDFFDAB1-A6A6-4C27-8A67-8735CF5146DC}" srcOrd="0" destOrd="0" presId="urn:microsoft.com/office/officeart/2005/8/layout/hierarchy1"/>
    <dgm:cxn modelId="{EF493A23-A574-44F8-BD8C-367429C26153}" type="presParOf" srcId="{FBD76C93-7034-4009-8201-D595B0B4A165}" destId="{B87A72D9-20CC-41BB-8774-A1634DA449F7}" srcOrd="1" destOrd="0" presId="urn:microsoft.com/office/officeart/2005/8/layout/hierarchy1"/>
    <dgm:cxn modelId="{699A4227-BFD0-47D5-BBB0-ED1750C75082}" type="presParOf" srcId="{E4A6B6F0-870B-4EBF-A2AC-3580D428962F}" destId="{A58B54F1-5962-45FA-B6A8-DFEB30FD1D8B}" srcOrd="1" destOrd="0" presId="urn:microsoft.com/office/officeart/2005/8/layout/hierarchy1"/>
    <dgm:cxn modelId="{33673662-E0F5-44F0-9FF3-0A7F167CEEBD}" type="presParOf" srcId="{8C70E09F-CA27-4292-BCA7-2A07FB6B2A3A}" destId="{A5A2FFA1-8AAE-4DEF-8380-5DDCFC2C0028}" srcOrd="3" destOrd="0" presId="urn:microsoft.com/office/officeart/2005/8/layout/hierarchy1"/>
    <dgm:cxn modelId="{AA04D2B7-9816-4DC3-9676-E27BCAB956D7}" type="presParOf" srcId="{A5A2FFA1-8AAE-4DEF-8380-5DDCFC2C0028}" destId="{9B50AED7-57EB-4799-9664-5BEDE4B34FEE}" srcOrd="0" destOrd="0" presId="urn:microsoft.com/office/officeart/2005/8/layout/hierarchy1"/>
    <dgm:cxn modelId="{0F746522-3CEA-4793-9AA9-DACDFAD15369}" type="presParOf" srcId="{9B50AED7-57EB-4799-9664-5BEDE4B34FEE}" destId="{B736E4CE-DC66-4DA8-B8F3-44821CA19B05}" srcOrd="0" destOrd="0" presId="urn:microsoft.com/office/officeart/2005/8/layout/hierarchy1"/>
    <dgm:cxn modelId="{7C78530F-0958-411C-BEB0-DF0F084A9BE3}" type="presParOf" srcId="{9B50AED7-57EB-4799-9664-5BEDE4B34FEE}" destId="{AA0D230B-A049-4D64-9CAE-57097225E871}" srcOrd="1" destOrd="0" presId="urn:microsoft.com/office/officeart/2005/8/layout/hierarchy1"/>
    <dgm:cxn modelId="{B8078C13-7568-48B6-B4EF-C02BFF561C40}" type="presParOf" srcId="{A5A2FFA1-8AAE-4DEF-8380-5DDCFC2C0028}" destId="{4E795632-3737-4570-97ED-8C6799388D9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9FFA49-2219-43F2-95CD-E5495F27B436}" type="doc">
      <dgm:prSet loTypeId="urn:microsoft.com/office/officeart/2005/8/layout/process4" loCatId="process" qsTypeId="urn:microsoft.com/office/officeart/2005/8/quickstyle/simple2" qsCatId="simple" csTypeId="urn:microsoft.com/office/officeart/2005/8/colors/colorful2" csCatId="colorful" phldr="1"/>
      <dgm:spPr/>
      <dgm:t>
        <a:bodyPr/>
        <a:lstStyle/>
        <a:p>
          <a:endParaRPr lang="en-US"/>
        </a:p>
      </dgm:t>
    </dgm:pt>
    <dgm:pt modelId="{8F97FF99-ED68-43F8-A1C7-12794BADD2DA}">
      <dgm:prSet custT="1"/>
      <dgm:spPr>
        <a:solidFill>
          <a:schemeClr val="bg1">
            <a:lumMod val="85000"/>
          </a:schemeClr>
        </a:solidFill>
      </dgm:spPr>
      <dgm:t>
        <a:bodyPr/>
        <a:lstStyle/>
        <a:p>
          <a:r>
            <a:rPr lang="fr-FR" sz="2400" b="1" dirty="0">
              <a:solidFill>
                <a:srgbClr val="FF0000"/>
              </a:solidFill>
            </a:rPr>
            <a:t>Médicament</a:t>
          </a:r>
          <a:r>
            <a:rPr lang="fr-FR" sz="2400" b="1" dirty="0">
              <a:solidFill>
                <a:schemeClr val="tx1"/>
              </a:solidFill>
            </a:rPr>
            <a:t>: Toute substance ou composition pouvant être utilisée chez l’homme ou chez l’animal ou pouvant leur être administrée, en vue d’établir un diagnostic médical ou de restaurer, corriger ou modifier leurs fonctions physiologiques en exerçant une action pharmacologique, immunologique ou métabolique</a:t>
          </a:r>
          <a:r>
            <a:rPr lang="fr-FR" sz="2100" dirty="0"/>
            <a:t>. </a:t>
          </a:r>
          <a:endParaRPr lang="en-US" sz="2100" dirty="0"/>
        </a:p>
      </dgm:t>
    </dgm:pt>
    <dgm:pt modelId="{1A165DFD-22F9-445E-B8E5-BDF03D96B9D8}" type="parTrans" cxnId="{977B40FC-3FB8-4B6E-8D0E-CEC069B7161F}">
      <dgm:prSet/>
      <dgm:spPr/>
      <dgm:t>
        <a:bodyPr/>
        <a:lstStyle/>
        <a:p>
          <a:endParaRPr lang="en-US"/>
        </a:p>
      </dgm:t>
    </dgm:pt>
    <dgm:pt modelId="{3E64F607-14CC-4872-B06C-94AEF7FF3D8D}" type="sibTrans" cxnId="{977B40FC-3FB8-4B6E-8D0E-CEC069B7161F}">
      <dgm:prSet/>
      <dgm:spPr/>
      <dgm:t>
        <a:bodyPr/>
        <a:lstStyle/>
        <a:p>
          <a:endParaRPr lang="en-US"/>
        </a:p>
      </dgm:t>
    </dgm:pt>
    <dgm:pt modelId="{41D249ED-F6A8-47CF-B7E4-403EB3405E66}">
      <dgm:prSet/>
      <dgm:spPr/>
      <dgm:t>
        <a:bodyPr/>
        <a:lstStyle/>
        <a:p>
          <a:r>
            <a:rPr lang="en-US" b="1" dirty="0"/>
            <a:t>Role du medicament</a:t>
          </a:r>
          <a:endParaRPr lang="en-US" dirty="0"/>
        </a:p>
      </dgm:t>
    </dgm:pt>
    <dgm:pt modelId="{A519F10E-6DD8-426D-8D78-6918FA8830FA}" type="parTrans" cxnId="{11FA9CC2-8984-4DBE-A78F-F49B7FF5032D}">
      <dgm:prSet/>
      <dgm:spPr/>
      <dgm:t>
        <a:bodyPr/>
        <a:lstStyle/>
        <a:p>
          <a:endParaRPr lang="en-US"/>
        </a:p>
      </dgm:t>
    </dgm:pt>
    <dgm:pt modelId="{06A15C15-CA55-4A44-B124-6E2D88B458B9}" type="sibTrans" cxnId="{11FA9CC2-8984-4DBE-A78F-F49B7FF5032D}">
      <dgm:prSet/>
      <dgm:spPr/>
      <dgm:t>
        <a:bodyPr/>
        <a:lstStyle/>
        <a:p>
          <a:endParaRPr lang="en-US"/>
        </a:p>
      </dgm:t>
    </dgm:pt>
    <dgm:pt modelId="{CC134B2C-FB24-48C8-8966-DAAC8EB54C0F}">
      <dgm:prSet/>
      <dgm:spPr/>
      <dgm:t>
        <a:bodyPr/>
        <a:lstStyle/>
        <a:p>
          <a:r>
            <a:rPr lang="en-US" b="1" dirty="0" err="1"/>
            <a:t>Prévention</a:t>
          </a:r>
          <a:r>
            <a:rPr lang="en-US" b="1" dirty="0"/>
            <a:t> des maladies</a:t>
          </a:r>
        </a:p>
      </dgm:t>
    </dgm:pt>
    <dgm:pt modelId="{76B5270E-2F11-4A13-AA49-FB3CC202A48E}" type="parTrans" cxnId="{01C973D6-00A6-4A5D-BB79-585CC17C23CC}">
      <dgm:prSet/>
      <dgm:spPr/>
      <dgm:t>
        <a:bodyPr/>
        <a:lstStyle/>
        <a:p>
          <a:endParaRPr lang="en-US"/>
        </a:p>
      </dgm:t>
    </dgm:pt>
    <dgm:pt modelId="{9E0ADFE0-2EF9-4B80-BCE8-97BD7931CA02}" type="sibTrans" cxnId="{01C973D6-00A6-4A5D-BB79-585CC17C23CC}">
      <dgm:prSet/>
      <dgm:spPr/>
      <dgm:t>
        <a:bodyPr/>
        <a:lstStyle/>
        <a:p>
          <a:endParaRPr lang="en-US"/>
        </a:p>
      </dgm:t>
    </dgm:pt>
    <dgm:pt modelId="{1387A850-EB4E-4A09-AA91-09BE3785488A}">
      <dgm:prSet/>
      <dgm:spPr/>
      <dgm:t>
        <a:bodyPr/>
        <a:lstStyle/>
        <a:p>
          <a:r>
            <a:rPr lang="en-US" b="1" dirty="0"/>
            <a:t>Diagnostic des maladies</a:t>
          </a:r>
        </a:p>
      </dgm:t>
    </dgm:pt>
    <dgm:pt modelId="{3FAA2DB4-3549-467F-B727-6C9FB116259F}" type="parTrans" cxnId="{F414BC87-7AEF-49B3-83CE-E398E6044BA5}">
      <dgm:prSet/>
      <dgm:spPr/>
      <dgm:t>
        <a:bodyPr/>
        <a:lstStyle/>
        <a:p>
          <a:endParaRPr lang="en-US"/>
        </a:p>
      </dgm:t>
    </dgm:pt>
    <dgm:pt modelId="{A728B2DA-2A80-46DB-9137-B9DA4614E312}" type="sibTrans" cxnId="{F414BC87-7AEF-49B3-83CE-E398E6044BA5}">
      <dgm:prSet/>
      <dgm:spPr/>
      <dgm:t>
        <a:bodyPr/>
        <a:lstStyle/>
        <a:p>
          <a:endParaRPr lang="en-US"/>
        </a:p>
      </dgm:t>
    </dgm:pt>
    <dgm:pt modelId="{BD5BE19A-17D0-4350-85D4-48222E03D71E}">
      <dgm:prSet/>
      <dgm:spPr/>
      <dgm:t>
        <a:bodyPr/>
        <a:lstStyle/>
        <a:p>
          <a:r>
            <a:rPr lang="en-US" b="1" dirty="0" err="1"/>
            <a:t>Traitement</a:t>
          </a:r>
          <a:r>
            <a:rPr lang="en-US" b="1" dirty="0"/>
            <a:t> des maladies</a:t>
          </a:r>
        </a:p>
      </dgm:t>
    </dgm:pt>
    <dgm:pt modelId="{4FE632F3-33EF-421F-8C8F-8E841E4038B8}" type="parTrans" cxnId="{D30C3D1A-BE4E-42E5-AEA5-14BB677E3910}">
      <dgm:prSet/>
      <dgm:spPr/>
      <dgm:t>
        <a:bodyPr/>
        <a:lstStyle/>
        <a:p>
          <a:endParaRPr lang="en-US"/>
        </a:p>
      </dgm:t>
    </dgm:pt>
    <dgm:pt modelId="{6456264B-619C-4746-841C-43FFB74A8E22}" type="sibTrans" cxnId="{D30C3D1A-BE4E-42E5-AEA5-14BB677E3910}">
      <dgm:prSet/>
      <dgm:spPr/>
      <dgm:t>
        <a:bodyPr/>
        <a:lstStyle/>
        <a:p>
          <a:endParaRPr lang="en-US"/>
        </a:p>
      </dgm:t>
    </dgm:pt>
    <dgm:pt modelId="{E40FEB5D-21FC-49B1-9FCA-E1F6DBD00D80}" type="pres">
      <dgm:prSet presAssocID="{0E9FFA49-2219-43F2-95CD-E5495F27B436}" presName="Name0" presStyleCnt="0">
        <dgm:presLayoutVars>
          <dgm:dir/>
          <dgm:animLvl val="lvl"/>
          <dgm:resizeHandles val="exact"/>
        </dgm:presLayoutVars>
      </dgm:prSet>
      <dgm:spPr/>
    </dgm:pt>
    <dgm:pt modelId="{0454ED7F-EF9B-44C2-8322-5CB61CA48FDC}" type="pres">
      <dgm:prSet presAssocID="{41D249ED-F6A8-47CF-B7E4-403EB3405E66}" presName="boxAndChildren" presStyleCnt="0"/>
      <dgm:spPr/>
    </dgm:pt>
    <dgm:pt modelId="{4B900205-914A-4B05-9F87-8CC79210951D}" type="pres">
      <dgm:prSet presAssocID="{41D249ED-F6A8-47CF-B7E4-403EB3405E66}" presName="parentTextBox" presStyleLbl="node1" presStyleIdx="0" presStyleCnt="2"/>
      <dgm:spPr/>
    </dgm:pt>
    <dgm:pt modelId="{B543476F-F65A-4AF7-8B51-03CA88F82314}" type="pres">
      <dgm:prSet presAssocID="{41D249ED-F6A8-47CF-B7E4-403EB3405E66}" presName="entireBox" presStyleLbl="node1" presStyleIdx="0" presStyleCnt="2"/>
      <dgm:spPr/>
    </dgm:pt>
    <dgm:pt modelId="{B88F6EA0-9BE7-4893-9FBB-9643B7FF41B6}" type="pres">
      <dgm:prSet presAssocID="{41D249ED-F6A8-47CF-B7E4-403EB3405E66}" presName="descendantBox" presStyleCnt="0"/>
      <dgm:spPr/>
    </dgm:pt>
    <dgm:pt modelId="{DCEE15A6-B885-4AA0-9F49-26A6E2CE41A3}" type="pres">
      <dgm:prSet presAssocID="{CC134B2C-FB24-48C8-8966-DAAC8EB54C0F}" presName="childTextBox" presStyleLbl="fgAccFollowNode1" presStyleIdx="0" presStyleCnt="3">
        <dgm:presLayoutVars>
          <dgm:bulletEnabled val="1"/>
        </dgm:presLayoutVars>
      </dgm:prSet>
      <dgm:spPr/>
    </dgm:pt>
    <dgm:pt modelId="{406FE5CF-7285-4DD5-9F00-AD40C97E7033}" type="pres">
      <dgm:prSet presAssocID="{1387A850-EB4E-4A09-AA91-09BE3785488A}" presName="childTextBox" presStyleLbl="fgAccFollowNode1" presStyleIdx="1" presStyleCnt="3">
        <dgm:presLayoutVars>
          <dgm:bulletEnabled val="1"/>
        </dgm:presLayoutVars>
      </dgm:prSet>
      <dgm:spPr/>
    </dgm:pt>
    <dgm:pt modelId="{5BC26C1C-2365-41BD-95A2-916F05D4E620}" type="pres">
      <dgm:prSet presAssocID="{BD5BE19A-17D0-4350-85D4-48222E03D71E}" presName="childTextBox" presStyleLbl="fgAccFollowNode1" presStyleIdx="2" presStyleCnt="3">
        <dgm:presLayoutVars>
          <dgm:bulletEnabled val="1"/>
        </dgm:presLayoutVars>
      </dgm:prSet>
      <dgm:spPr/>
    </dgm:pt>
    <dgm:pt modelId="{BA858E6C-2A64-4E6A-BDA7-ADAC487E6A73}" type="pres">
      <dgm:prSet presAssocID="{3E64F607-14CC-4872-B06C-94AEF7FF3D8D}" presName="sp" presStyleCnt="0"/>
      <dgm:spPr/>
    </dgm:pt>
    <dgm:pt modelId="{423A771C-3922-45AD-9A4E-EC41F54FA7D1}" type="pres">
      <dgm:prSet presAssocID="{8F97FF99-ED68-43F8-A1C7-12794BADD2DA}" presName="arrowAndChildren" presStyleCnt="0"/>
      <dgm:spPr/>
    </dgm:pt>
    <dgm:pt modelId="{69AACBEE-3154-4FC8-B8CB-E88BE6972066}" type="pres">
      <dgm:prSet presAssocID="{8F97FF99-ED68-43F8-A1C7-12794BADD2DA}" presName="parentTextArrow" presStyleLbl="node1" presStyleIdx="1" presStyleCnt="2"/>
      <dgm:spPr/>
    </dgm:pt>
  </dgm:ptLst>
  <dgm:cxnLst>
    <dgm:cxn modelId="{D30C3D1A-BE4E-42E5-AEA5-14BB677E3910}" srcId="{41D249ED-F6A8-47CF-B7E4-403EB3405E66}" destId="{BD5BE19A-17D0-4350-85D4-48222E03D71E}" srcOrd="2" destOrd="0" parTransId="{4FE632F3-33EF-421F-8C8F-8E841E4038B8}" sibTransId="{6456264B-619C-4746-841C-43FFB74A8E22}"/>
    <dgm:cxn modelId="{F614BF5D-7D43-4A15-80A5-C6CC038A355F}" type="presOf" srcId="{0E9FFA49-2219-43F2-95CD-E5495F27B436}" destId="{E40FEB5D-21FC-49B1-9FCA-E1F6DBD00D80}" srcOrd="0" destOrd="0" presId="urn:microsoft.com/office/officeart/2005/8/layout/process4"/>
    <dgm:cxn modelId="{0AFA2D66-62FA-4083-9DB6-9EEAD7B14B8D}" type="presOf" srcId="{CC134B2C-FB24-48C8-8966-DAAC8EB54C0F}" destId="{DCEE15A6-B885-4AA0-9F49-26A6E2CE41A3}" srcOrd="0" destOrd="0" presId="urn:microsoft.com/office/officeart/2005/8/layout/process4"/>
    <dgm:cxn modelId="{79E71A48-5035-4603-B3FC-FE26E070F211}" type="presOf" srcId="{41D249ED-F6A8-47CF-B7E4-403EB3405E66}" destId="{4B900205-914A-4B05-9F87-8CC79210951D}" srcOrd="0" destOrd="0" presId="urn:microsoft.com/office/officeart/2005/8/layout/process4"/>
    <dgm:cxn modelId="{7D6D2273-1EA2-451C-A667-714313851533}" type="presOf" srcId="{1387A850-EB4E-4A09-AA91-09BE3785488A}" destId="{406FE5CF-7285-4DD5-9F00-AD40C97E7033}" srcOrd="0" destOrd="0" presId="urn:microsoft.com/office/officeart/2005/8/layout/process4"/>
    <dgm:cxn modelId="{43E18D58-5EDC-48F3-B862-66E7238A4693}" type="presOf" srcId="{8F97FF99-ED68-43F8-A1C7-12794BADD2DA}" destId="{69AACBEE-3154-4FC8-B8CB-E88BE6972066}" srcOrd="0" destOrd="0" presId="urn:microsoft.com/office/officeart/2005/8/layout/process4"/>
    <dgm:cxn modelId="{F414BC87-7AEF-49B3-83CE-E398E6044BA5}" srcId="{41D249ED-F6A8-47CF-B7E4-403EB3405E66}" destId="{1387A850-EB4E-4A09-AA91-09BE3785488A}" srcOrd="1" destOrd="0" parTransId="{3FAA2DB4-3549-467F-B727-6C9FB116259F}" sibTransId="{A728B2DA-2A80-46DB-9137-B9DA4614E312}"/>
    <dgm:cxn modelId="{7C613AA3-DCC5-4429-BE63-1C817F257A3E}" type="presOf" srcId="{41D249ED-F6A8-47CF-B7E4-403EB3405E66}" destId="{B543476F-F65A-4AF7-8B51-03CA88F82314}" srcOrd="1" destOrd="0" presId="urn:microsoft.com/office/officeart/2005/8/layout/process4"/>
    <dgm:cxn modelId="{11FA9CC2-8984-4DBE-A78F-F49B7FF5032D}" srcId="{0E9FFA49-2219-43F2-95CD-E5495F27B436}" destId="{41D249ED-F6A8-47CF-B7E4-403EB3405E66}" srcOrd="1" destOrd="0" parTransId="{A519F10E-6DD8-426D-8D78-6918FA8830FA}" sibTransId="{06A15C15-CA55-4A44-B124-6E2D88B458B9}"/>
    <dgm:cxn modelId="{01C973D6-00A6-4A5D-BB79-585CC17C23CC}" srcId="{41D249ED-F6A8-47CF-B7E4-403EB3405E66}" destId="{CC134B2C-FB24-48C8-8966-DAAC8EB54C0F}" srcOrd="0" destOrd="0" parTransId="{76B5270E-2F11-4A13-AA49-FB3CC202A48E}" sibTransId="{9E0ADFE0-2EF9-4B80-BCE8-97BD7931CA02}"/>
    <dgm:cxn modelId="{06D4AAD6-58C1-4F9F-8C59-EB95D0012045}" type="presOf" srcId="{BD5BE19A-17D0-4350-85D4-48222E03D71E}" destId="{5BC26C1C-2365-41BD-95A2-916F05D4E620}" srcOrd="0" destOrd="0" presId="urn:microsoft.com/office/officeart/2005/8/layout/process4"/>
    <dgm:cxn modelId="{977B40FC-3FB8-4B6E-8D0E-CEC069B7161F}" srcId="{0E9FFA49-2219-43F2-95CD-E5495F27B436}" destId="{8F97FF99-ED68-43F8-A1C7-12794BADD2DA}" srcOrd="0" destOrd="0" parTransId="{1A165DFD-22F9-445E-B8E5-BDF03D96B9D8}" sibTransId="{3E64F607-14CC-4872-B06C-94AEF7FF3D8D}"/>
    <dgm:cxn modelId="{DA504A57-0CBE-42C8-9447-037E9BAD343E}" type="presParOf" srcId="{E40FEB5D-21FC-49B1-9FCA-E1F6DBD00D80}" destId="{0454ED7F-EF9B-44C2-8322-5CB61CA48FDC}" srcOrd="0" destOrd="0" presId="urn:microsoft.com/office/officeart/2005/8/layout/process4"/>
    <dgm:cxn modelId="{15F79549-6FF1-46A8-8BB9-7A6DD30B8CA7}" type="presParOf" srcId="{0454ED7F-EF9B-44C2-8322-5CB61CA48FDC}" destId="{4B900205-914A-4B05-9F87-8CC79210951D}" srcOrd="0" destOrd="0" presId="urn:microsoft.com/office/officeart/2005/8/layout/process4"/>
    <dgm:cxn modelId="{D946701C-D787-4AC5-8FAB-C38B97CA8145}" type="presParOf" srcId="{0454ED7F-EF9B-44C2-8322-5CB61CA48FDC}" destId="{B543476F-F65A-4AF7-8B51-03CA88F82314}" srcOrd="1" destOrd="0" presId="urn:microsoft.com/office/officeart/2005/8/layout/process4"/>
    <dgm:cxn modelId="{6E4B1A96-7ADD-4645-B31F-D5FB7DF7A38F}" type="presParOf" srcId="{0454ED7F-EF9B-44C2-8322-5CB61CA48FDC}" destId="{B88F6EA0-9BE7-4893-9FBB-9643B7FF41B6}" srcOrd="2" destOrd="0" presId="urn:microsoft.com/office/officeart/2005/8/layout/process4"/>
    <dgm:cxn modelId="{749C5414-3D7E-425B-96D3-059E9C110DAA}" type="presParOf" srcId="{B88F6EA0-9BE7-4893-9FBB-9643B7FF41B6}" destId="{DCEE15A6-B885-4AA0-9F49-26A6E2CE41A3}" srcOrd="0" destOrd="0" presId="urn:microsoft.com/office/officeart/2005/8/layout/process4"/>
    <dgm:cxn modelId="{A1959E1D-7548-4C16-B943-6F34CA84D5F8}" type="presParOf" srcId="{B88F6EA0-9BE7-4893-9FBB-9643B7FF41B6}" destId="{406FE5CF-7285-4DD5-9F00-AD40C97E7033}" srcOrd="1" destOrd="0" presId="urn:microsoft.com/office/officeart/2005/8/layout/process4"/>
    <dgm:cxn modelId="{002ABD13-3217-43A8-80F3-8100A709F327}" type="presParOf" srcId="{B88F6EA0-9BE7-4893-9FBB-9643B7FF41B6}" destId="{5BC26C1C-2365-41BD-95A2-916F05D4E620}" srcOrd="2" destOrd="0" presId="urn:microsoft.com/office/officeart/2005/8/layout/process4"/>
    <dgm:cxn modelId="{84A42DC7-C2FE-4F62-B891-9DD68D14548B}" type="presParOf" srcId="{E40FEB5D-21FC-49B1-9FCA-E1F6DBD00D80}" destId="{BA858E6C-2A64-4E6A-BDA7-ADAC487E6A73}" srcOrd="1" destOrd="0" presId="urn:microsoft.com/office/officeart/2005/8/layout/process4"/>
    <dgm:cxn modelId="{13C01D35-6C89-40EF-BBE3-08132B1F2A0B}" type="presParOf" srcId="{E40FEB5D-21FC-49B1-9FCA-E1F6DBD00D80}" destId="{423A771C-3922-45AD-9A4E-EC41F54FA7D1}" srcOrd="2" destOrd="0" presId="urn:microsoft.com/office/officeart/2005/8/layout/process4"/>
    <dgm:cxn modelId="{30A9278F-357C-4890-9381-EC5C0CAF6CBA}" type="presParOf" srcId="{423A771C-3922-45AD-9A4E-EC41F54FA7D1}" destId="{69AACBEE-3154-4FC8-B8CB-E88BE697206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E7858A-4D7A-4AC9-91F8-647FCE98609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8FBB771-3B8A-482B-843F-C9D1EA36462A}">
      <dgm:prSet/>
      <dgm:spPr/>
      <dgm:t>
        <a:bodyPr/>
        <a:lstStyle/>
        <a:p>
          <a:r>
            <a:rPr lang="fr-FR"/>
            <a:t>Éducation sanitaire </a:t>
          </a:r>
          <a:endParaRPr lang="en-US"/>
        </a:p>
      </dgm:t>
    </dgm:pt>
    <dgm:pt modelId="{A7616889-18CA-4F27-B7B3-11CFFF604C44}" type="parTrans" cxnId="{436FB676-7610-4FA7-9C00-915556AB8EA4}">
      <dgm:prSet/>
      <dgm:spPr/>
      <dgm:t>
        <a:bodyPr/>
        <a:lstStyle/>
        <a:p>
          <a:endParaRPr lang="en-US"/>
        </a:p>
      </dgm:t>
    </dgm:pt>
    <dgm:pt modelId="{C1F7696C-4A95-44AA-9BE7-F16F5319BB39}" type="sibTrans" cxnId="{436FB676-7610-4FA7-9C00-915556AB8EA4}">
      <dgm:prSet/>
      <dgm:spPr/>
      <dgm:t>
        <a:bodyPr/>
        <a:lstStyle/>
        <a:p>
          <a:endParaRPr lang="en-US"/>
        </a:p>
      </dgm:t>
    </dgm:pt>
    <dgm:pt modelId="{A210C812-D1DE-42D8-A669-F55C5C5297FD}">
      <dgm:prSet/>
      <dgm:spPr/>
      <dgm:t>
        <a:bodyPr/>
        <a:lstStyle/>
        <a:p>
          <a:r>
            <a:rPr lang="fr-FR" dirty="0"/>
            <a:t>Promotion d'une alimentation équilibrée</a:t>
          </a:r>
          <a:endParaRPr lang="en-US" dirty="0"/>
        </a:p>
      </dgm:t>
    </dgm:pt>
    <dgm:pt modelId="{5CE87A80-44DF-43DC-AAF4-A2C5D7771E8E}" type="parTrans" cxnId="{35DDD6CE-1080-42FC-B182-A2AB6527E355}">
      <dgm:prSet/>
      <dgm:spPr/>
      <dgm:t>
        <a:bodyPr/>
        <a:lstStyle/>
        <a:p>
          <a:endParaRPr lang="en-US"/>
        </a:p>
      </dgm:t>
    </dgm:pt>
    <dgm:pt modelId="{D58F9635-21D8-4ED1-90CF-DA62BF98D449}" type="sibTrans" cxnId="{35DDD6CE-1080-42FC-B182-A2AB6527E355}">
      <dgm:prSet/>
      <dgm:spPr/>
      <dgm:t>
        <a:bodyPr/>
        <a:lstStyle/>
        <a:p>
          <a:endParaRPr lang="en-US"/>
        </a:p>
      </dgm:t>
    </dgm:pt>
    <dgm:pt modelId="{C6941854-FFCA-44B2-B3A1-F7D2C7DCE9E1}">
      <dgm:prSet/>
      <dgm:spPr/>
      <dgm:t>
        <a:bodyPr/>
        <a:lstStyle/>
        <a:p>
          <a:r>
            <a:rPr lang="fr-FR" dirty="0"/>
            <a:t>Eau potable et hygiène de base</a:t>
          </a:r>
          <a:endParaRPr lang="en-US" dirty="0"/>
        </a:p>
      </dgm:t>
    </dgm:pt>
    <dgm:pt modelId="{490B063E-2BE5-4F38-9DC0-686853DE6D77}" type="parTrans" cxnId="{2057A839-CE1B-4B06-A190-C9DA4F4B1CBB}">
      <dgm:prSet/>
      <dgm:spPr/>
      <dgm:t>
        <a:bodyPr/>
        <a:lstStyle/>
        <a:p>
          <a:endParaRPr lang="en-US"/>
        </a:p>
      </dgm:t>
    </dgm:pt>
    <dgm:pt modelId="{CB689F47-5BBF-4748-8754-672EDFECE497}" type="sibTrans" cxnId="{2057A839-CE1B-4B06-A190-C9DA4F4B1CBB}">
      <dgm:prSet/>
      <dgm:spPr/>
      <dgm:t>
        <a:bodyPr/>
        <a:lstStyle/>
        <a:p>
          <a:endParaRPr lang="en-US"/>
        </a:p>
      </dgm:t>
    </dgm:pt>
    <dgm:pt modelId="{44CB5ABC-1B82-4314-9797-DDCDA53488FF}">
      <dgm:prSet/>
      <dgm:spPr/>
      <dgm:t>
        <a:bodyPr/>
        <a:lstStyle/>
        <a:p>
          <a:r>
            <a:rPr lang="fr-FR"/>
            <a:t>Soins de santé maternelle et infantile</a:t>
          </a:r>
          <a:endParaRPr lang="en-US"/>
        </a:p>
      </dgm:t>
    </dgm:pt>
    <dgm:pt modelId="{FF3B84B1-784E-4DE1-BBE6-E5E52B528A3B}" type="parTrans" cxnId="{0D376D58-F829-40C2-8F92-15C82E00330B}">
      <dgm:prSet/>
      <dgm:spPr/>
      <dgm:t>
        <a:bodyPr/>
        <a:lstStyle/>
        <a:p>
          <a:endParaRPr lang="en-US"/>
        </a:p>
      </dgm:t>
    </dgm:pt>
    <dgm:pt modelId="{016AF631-87EE-46CD-B09E-FB56B95E705A}" type="sibTrans" cxnId="{0D376D58-F829-40C2-8F92-15C82E00330B}">
      <dgm:prSet/>
      <dgm:spPr/>
      <dgm:t>
        <a:bodyPr/>
        <a:lstStyle/>
        <a:p>
          <a:endParaRPr lang="en-US"/>
        </a:p>
      </dgm:t>
    </dgm:pt>
    <dgm:pt modelId="{8FA23C64-CE6A-4C1F-AF26-970D429746F0}">
      <dgm:prSet/>
      <dgm:spPr/>
      <dgm:t>
        <a:bodyPr/>
        <a:lstStyle/>
        <a:p>
          <a:r>
            <a:rPr lang="fr-FR" dirty="0"/>
            <a:t>Vaccination contre les maladies infectieuses majeures</a:t>
          </a:r>
          <a:endParaRPr lang="en-US" dirty="0"/>
        </a:p>
      </dgm:t>
    </dgm:pt>
    <dgm:pt modelId="{6416A24E-8142-4791-B37D-5EB5698D3E84}" type="parTrans" cxnId="{0B82C358-80C4-429B-8B47-046B666CFDE5}">
      <dgm:prSet/>
      <dgm:spPr/>
      <dgm:t>
        <a:bodyPr/>
        <a:lstStyle/>
        <a:p>
          <a:endParaRPr lang="en-US"/>
        </a:p>
      </dgm:t>
    </dgm:pt>
    <dgm:pt modelId="{633D47E9-2F8C-4FDD-AC02-9FED640AFD20}" type="sibTrans" cxnId="{0B82C358-80C4-429B-8B47-046B666CFDE5}">
      <dgm:prSet/>
      <dgm:spPr/>
      <dgm:t>
        <a:bodyPr/>
        <a:lstStyle/>
        <a:p>
          <a:endParaRPr lang="en-US"/>
        </a:p>
      </dgm:t>
    </dgm:pt>
    <dgm:pt modelId="{4E6AE522-B099-472C-9B9D-277C8F57D176}">
      <dgm:prSet/>
      <dgm:spPr/>
      <dgm:t>
        <a:bodyPr/>
        <a:lstStyle/>
        <a:p>
          <a:r>
            <a:rPr lang="fr-FR" dirty="0"/>
            <a:t>Surveillance et lutte contre les endémies locales</a:t>
          </a:r>
          <a:endParaRPr lang="en-US" dirty="0"/>
        </a:p>
      </dgm:t>
    </dgm:pt>
    <dgm:pt modelId="{463F6BB5-8045-4F7B-B61B-E421C1A8F092}" type="parTrans" cxnId="{CA505480-5B06-4033-A766-0CB959819FC1}">
      <dgm:prSet/>
      <dgm:spPr/>
      <dgm:t>
        <a:bodyPr/>
        <a:lstStyle/>
        <a:p>
          <a:endParaRPr lang="en-US"/>
        </a:p>
      </dgm:t>
    </dgm:pt>
    <dgm:pt modelId="{EA553A1F-88B8-4161-8D41-80C39AF7C74F}" type="sibTrans" cxnId="{CA505480-5B06-4033-A766-0CB959819FC1}">
      <dgm:prSet/>
      <dgm:spPr/>
      <dgm:t>
        <a:bodyPr/>
        <a:lstStyle/>
        <a:p>
          <a:endParaRPr lang="en-US"/>
        </a:p>
      </dgm:t>
    </dgm:pt>
    <dgm:pt modelId="{048C776D-A91E-4B1F-A694-01ED10104325}">
      <dgm:prSet/>
      <dgm:spPr/>
      <dgm:t>
        <a:bodyPr/>
        <a:lstStyle/>
        <a:p>
          <a:r>
            <a:rPr lang="fr-FR" dirty="0"/>
            <a:t>Soins de proximité et abordables</a:t>
          </a:r>
          <a:endParaRPr lang="en-US" dirty="0"/>
        </a:p>
      </dgm:t>
    </dgm:pt>
    <dgm:pt modelId="{BC32480E-7D5D-4B41-8341-C2B921FD17E5}" type="parTrans" cxnId="{2A25A91E-D731-42AA-86F4-96D384C9AD21}">
      <dgm:prSet/>
      <dgm:spPr/>
      <dgm:t>
        <a:bodyPr/>
        <a:lstStyle/>
        <a:p>
          <a:endParaRPr lang="en-US"/>
        </a:p>
      </dgm:t>
    </dgm:pt>
    <dgm:pt modelId="{6B6AA4A0-CEB9-4673-994A-AC3E0BCEBD40}" type="sibTrans" cxnId="{2A25A91E-D731-42AA-86F4-96D384C9AD21}">
      <dgm:prSet/>
      <dgm:spPr/>
      <dgm:t>
        <a:bodyPr/>
        <a:lstStyle/>
        <a:p>
          <a:endParaRPr lang="en-US"/>
        </a:p>
      </dgm:t>
    </dgm:pt>
    <dgm:pt modelId="{D7BF4B5C-820D-4EBB-845F-0B57D6C7B8E0}">
      <dgm:prSet custT="1"/>
      <dgm:spPr>
        <a:solidFill>
          <a:schemeClr val="tx2">
            <a:lumMod val="10000"/>
            <a:lumOff val="90000"/>
          </a:schemeClr>
        </a:solidFill>
      </dgm:spPr>
      <dgm:t>
        <a:bodyPr/>
        <a:lstStyle/>
        <a:p>
          <a:r>
            <a:rPr lang="fr-FR" sz="2400" b="1" dirty="0">
              <a:solidFill>
                <a:srgbClr val="FF0000"/>
              </a:solidFill>
            </a:rPr>
            <a:t>Médicaments essentiels</a:t>
          </a:r>
          <a:endParaRPr lang="en-US" sz="2400" b="1" dirty="0">
            <a:solidFill>
              <a:srgbClr val="FF0000"/>
            </a:solidFill>
          </a:endParaRPr>
        </a:p>
      </dgm:t>
    </dgm:pt>
    <dgm:pt modelId="{DDA99EC4-107A-4A3B-BFA0-18F209262B8E}" type="parTrans" cxnId="{E436FBF7-BF94-4BCD-94CF-D561FA350921}">
      <dgm:prSet/>
      <dgm:spPr/>
      <dgm:t>
        <a:bodyPr/>
        <a:lstStyle/>
        <a:p>
          <a:endParaRPr lang="en-US"/>
        </a:p>
      </dgm:t>
    </dgm:pt>
    <dgm:pt modelId="{55905409-BCD4-4A39-AFD4-4160826D1D33}" type="sibTrans" cxnId="{E436FBF7-BF94-4BCD-94CF-D561FA350921}">
      <dgm:prSet/>
      <dgm:spPr/>
      <dgm:t>
        <a:bodyPr/>
        <a:lstStyle/>
        <a:p>
          <a:endParaRPr lang="en-US"/>
        </a:p>
      </dgm:t>
    </dgm:pt>
    <dgm:pt modelId="{E83864CA-54C2-4518-9E73-13BEA7B3CC14}" type="pres">
      <dgm:prSet presAssocID="{AEE7858A-4D7A-4AC9-91F8-647FCE986097}" presName="diagram" presStyleCnt="0">
        <dgm:presLayoutVars>
          <dgm:dir/>
          <dgm:resizeHandles val="exact"/>
        </dgm:presLayoutVars>
      </dgm:prSet>
      <dgm:spPr/>
    </dgm:pt>
    <dgm:pt modelId="{DF3AE81F-854E-47BE-8F1E-E0D09540D4D1}" type="pres">
      <dgm:prSet presAssocID="{F8FBB771-3B8A-482B-843F-C9D1EA36462A}" presName="node" presStyleLbl="node1" presStyleIdx="0" presStyleCnt="8">
        <dgm:presLayoutVars>
          <dgm:bulletEnabled val="1"/>
        </dgm:presLayoutVars>
      </dgm:prSet>
      <dgm:spPr/>
    </dgm:pt>
    <dgm:pt modelId="{A44D2CB2-BC42-4DC2-8156-87FF5A37BBEC}" type="pres">
      <dgm:prSet presAssocID="{C1F7696C-4A95-44AA-9BE7-F16F5319BB39}" presName="sibTrans" presStyleCnt="0"/>
      <dgm:spPr/>
    </dgm:pt>
    <dgm:pt modelId="{C20F08C5-DEC1-4FBD-8983-3D402B3CF7D1}" type="pres">
      <dgm:prSet presAssocID="{A210C812-D1DE-42D8-A669-F55C5C5297FD}" presName="node" presStyleLbl="node1" presStyleIdx="1" presStyleCnt="8">
        <dgm:presLayoutVars>
          <dgm:bulletEnabled val="1"/>
        </dgm:presLayoutVars>
      </dgm:prSet>
      <dgm:spPr/>
    </dgm:pt>
    <dgm:pt modelId="{A9A0E1EF-2188-4477-9A79-0437D42BBEDD}" type="pres">
      <dgm:prSet presAssocID="{D58F9635-21D8-4ED1-90CF-DA62BF98D449}" presName="sibTrans" presStyleCnt="0"/>
      <dgm:spPr/>
    </dgm:pt>
    <dgm:pt modelId="{D4B0F0B5-68E4-4E97-B1C2-C413477EC1CA}" type="pres">
      <dgm:prSet presAssocID="{C6941854-FFCA-44B2-B3A1-F7D2C7DCE9E1}" presName="node" presStyleLbl="node1" presStyleIdx="2" presStyleCnt="8">
        <dgm:presLayoutVars>
          <dgm:bulletEnabled val="1"/>
        </dgm:presLayoutVars>
      </dgm:prSet>
      <dgm:spPr/>
    </dgm:pt>
    <dgm:pt modelId="{836BF6FF-0B35-40AA-B969-5769944C23D7}" type="pres">
      <dgm:prSet presAssocID="{CB689F47-5BBF-4748-8754-672EDFECE497}" presName="sibTrans" presStyleCnt="0"/>
      <dgm:spPr/>
    </dgm:pt>
    <dgm:pt modelId="{BAE72808-E4D2-4905-973D-0882A9277966}" type="pres">
      <dgm:prSet presAssocID="{44CB5ABC-1B82-4314-9797-DDCDA53488FF}" presName="node" presStyleLbl="node1" presStyleIdx="3" presStyleCnt="8">
        <dgm:presLayoutVars>
          <dgm:bulletEnabled val="1"/>
        </dgm:presLayoutVars>
      </dgm:prSet>
      <dgm:spPr/>
    </dgm:pt>
    <dgm:pt modelId="{6C4D4F56-85E5-4EDA-BCC4-0A780332281F}" type="pres">
      <dgm:prSet presAssocID="{016AF631-87EE-46CD-B09E-FB56B95E705A}" presName="sibTrans" presStyleCnt="0"/>
      <dgm:spPr/>
    </dgm:pt>
    <dgm:pt modelId="{DFE82C17-DC46-47B2-BF92-4142675E16AD}" type="pres">
      <dgm:prSet presAssocID="{8FA23C64-CE6A-4C1F-AF26-970D429746F0}" presName="node" presStyleLbl="node1" presStyleIdx="4" presStyleCnt="8">
        <dgm:presLayoutVars>
          <dgm:bulletEnabled val="1"/>
        </dgm:presLayoutVars>
      </dgm:prSet>
      <dgm:spPr/>
    </dgm:pt>
    <dgm:pt modelId="{1A45F982-AF6B-4CB0-9CD8-1091EC5A2BB0}" type="pres">
      <dgm:prSet presAssocID="{633D47E9-2F8C-4FDD-AC02-9FED640AFD20}" presName="sibTrans" presStyleCnt="0"/>
      <dgm:spPr/>
    </dgm:pt>
    <dgm:pt modelId="{C3934E85-0CE9-4189-A779-DCAB6CB67476}" type="pres">
      <dgm:prSet presAssocID="{4E6AE522-B099-472C-9B9D-277C8F57D176}" presName="node" presStyleLbl="node1" presStyleIdx="5" presStyleCnt="8">
        <dgm:presLayoutVars>
          <dgm:bulletEnabled val="1"/>
        </dgm:presLayoutVars>
      </dgm:prSet>
      <dgm:spPr/>
    </dgm:pt>
    <dgm:pt modelId="{E5913CF1-7CC3-41F1-8498-A3B59823C13F}" type="pres">
      <dgm:prSet presAssocID="{EA553A1F-88B8-4161-8D41-80C39AF7C74F}" presName="sibTrans" presStyleCnt="0"/>
      <dgm:spPr/>
    </dgm:pt>
    <dgm:pt modelId="{4BB1205A-8518-4AE1-B2FB-B1CA004015F5}" type="pres">
      <dgm:prSet presAssocID="{048C776D-A91E-4B1F-A694-01ED10104325}" presName="node" presStyleLbl="node1" presStyleIdx="6" presStyleCnt="8">
        <dgm:presLayoutVars>
          <dgm:bulletEnabled val="1"/>
        </dgm:presLayoutVars>
      </dgm:prSet>
      <dgm:spPr/>
    </dgm:pt>
    <dgm:pt modelId="{F5A4D45C-78D2-47BD-8D5C-6554E0C9AC97}" type="pres">
      <dgm:prSet presAssocID="{6B6AA4A0-CEB9-4673-994A-AC3E0BCEBD40}" presName="sibTrans" presStyleCnt="0"/>
      <dgm:spPr/>
    </dgm:pt>
    <dgm:pt modelId="{4855FCE7-C5E2-4843-ACA7-2CEF0D07728C}" type="pres">
      <dgm:prSet presAssocID="{D7BF4B5C-820D-4EBB-845F-0B57D6C7B8E0}" presName="node" presStyleLbl="node1" presStyleIdx="7" presStyleCnt="8">
        <dgm:presLayoutVars>
          <dgm:bulletEnabled val="1"/>
        </dgm:presLayoutVars>
      </dgm:prSet>
      <dgm:spPr/>
    </dgm:pt>
  </dgm:ptLst>
  <dgm:cxnLst>
    <dgm:cxn modelId="{2A25A91E-D731-42AA-86F4-96D384C9AD21}" srcId="{AEE7858A-4D7A-4AC9-91F8-647FCE986097}" destId="{048C776D-A91E-4B1F-A694-01ED10104325}" srcOrd="6" destOrd="0" parTransId="{BC32480E-7D5D-4B41-8341-C2B921FD17E5}" sibTransId="{6B6AA4A0-CEB9-4673-994A-AC3E0BCEBD40}"/>
    <dgm:cxn modelId="{FD2D7029-3633-4528-9A2D-9304C1ABDB84}" type="presOf" srcId="{D7BF4B5C-820D-4EBB-845F-0B57D6C7B8E0}" destId="{4855FCE7-C5E2-4843-ACA7-2CEF0D07728C}" srcOrd="0" destOrd="0" presId="urn:microsoft.com/office/officeart/2005/8/layout/default"/>
    <dgm:cxn modelId="{2057A839-CE1B-4B06-A190-C9DA4F4B1CBB}" srcId="{AEE7858A-4D7A-4AC9-91F8-647FCE986097}" destId="{C6941854-FFCA-44B2-B3A1-F7D2C7DCE9E1}" srcOrd="2" destOrd="0" parTransId="{490B063E-2BE5-4F38-9DC0-686853DE6D77}" sibTransId="{CB689F47-5BBF-4748-8754-672EDFECE497}"/>
    <dgm:cxn modelId="{93C6255C-3C99-408E-BA4E-318C83CCE4CB}" type="presOf" srcId="{A210C812-D1DE-42D8-A669-F55C5C5297FD}" destId="{C20F08C5-DEC1-4FBD-8983-3D402B3CF7D1}" srcOrd="0" destOrd="0" presId="urn:microsoft.com/office/officeart/2005/8/layout/default"/>
    <dgm:cxn modelId="{436FB676-7610-4FA7-9C00-915556AB8EA4}" srcId="{AEE7858A-4D7A-4AC9-91F8-647FCE986097}" destId="{F8FBB771-3B8A-482B-843F-C9D1EA36462A}" srcOrd="0" destOrd="0" parTransId="{A7616889-18CA-4F27-B7B3-11CFFF604C44}" sibTransId="{C1F7696C-4A95-44AA-9BE7-F16F5319BB39}"/>
    <dgm:cxn modelId="{0D376D58-F829-40C2-8F92-15C82E00330B}" srcId="{AEE7858A-4D7A-4AC9-91F8-647FCE986097}" destId="{44CB5ABC-1B82-4314-9797-DDCDA53488FF}" srcOrd="3" destOrd="0" parTransId="{FF3B84B1-784E-4DE1-BBE6-E5E52B528A3B}" sibTransId="{016AF631-87EE-46CD-B09E-FB56B95E705A}"/>
    <dgm:cxn modelId="{0B82C358-80C4-429B-8B47-046B666CFDE5}" srcId="{AEE7858A-4D7A-4AC9-91F8-647FCE986097}" destId="{8FA23C64-CE6A-4C1F-AF26-970D429746F0}" srcOrd="4" destOrd="0" parTransId="{6416A24E-8142-4791-B37D-5EB5698D3E84}" sibTransId="{633D47E9-2F8C-4FDD-AC02-9FED640AFD20}"/>
    <dgm:cxn modelId="{CA505480-5B06-4033-A766-0CB959819FC1}" srcId="{AEE7858A-4D7A-4AC9-91F8-647FCE986097}" destId="{4E6AE522-B099-472C-9B9D-277C8F57D176}" srcOrd="5" destOrd="0" parTransId="{463F6BB5-8045-4F7B-B61B-E421C1A8F092}" sibTransId="{EA553A1F-88B8-4161-8D41-80C39AF7C74F}"/>
    <dgm:cxn modelId="{E23D5F82-24AC-45C3-B6D2-DD253C2DB2DF}" type="presOf" srcId="{4E6AE522-B099-472C-9B9D-277C8F57D176}" destId="{C3934E85-0CE9-4189-A779-DCAB6CB67476}" srcOrd="0" destOrd="0" presId="urn:microsoft.com/office/officeart/2005/8/layout/default"/>
    <dgm:cxn modelId="{8639428F-FB73-41DE-91B6-6E3A951C0420}" type="presOf" srcId="{C6941854-FFCA-44B2-B3A1-F7D2C7DCE9E1}" destId="{D4B0F0B5-68E4-4E97-B1C2-C413477EC1CA}" srcOrd="0" destOrd="0" presId="urn:microsoft.com/office/officeart/2005/8/layout/default"/>
    <dgm:cxn modelId="{49192B92-13A2-4104-A6D2-BF97B4BC6786}" type="presOf" srcId="{AEE7858A-4D7A-4AC9-91F8-647FCE986097}" destId="{E83864CA-54C2-4518-9E73-13BEA7B3CC14}" srcOrd="0" destOrd="0" presId="urn:microsoft.com/office/officeart/2005/8/layout/default"/>
    <dgm:cxn modelId="{75162B9A-E7BB-4B66-AFAD-A09202E91574}" type="presOf" srcId="{F8FBB771-3B8A-482B-843F-C9D1EA36462A}" destId="{DF3AE81F-854E-47BE-8F1E-E0D09540D4D1}" srcOrd="0" destOrd="0" presId="urn:microsoft.com/office/officeart/2005/8/layout/default"/>
    <dgm:cxn modelId="{1993E8A2-B2E4-4D12-A246-2B79139A07D1}" type="presOf" srcId="{048C776D-A91E-4B1F-A694-01ED10104325}" destId="{4BB1205A-8518-4AE1-B2FB-B1CA004015F5}" srcOrd="0" destOrd="0" presId="urn:microsoft.com/office/officeart/2005/8/layout/default"/>
    <dgm:cxn modelId="{3C9EFCBB-6C35-4372-AD38-81FC0815E7D4}" type="presOf" srcId="{8FA23C64-CE6A-4C1F-AF26-970D429746F0}" destId="{DFE82C17-DC46-47B2-BF92-4142675E16AD}" srcOrd="0" destOrd="0" presId="urn:microsoft.com/office/officeart/2005/8/layout/default"/>
    <dgm:cxn modelId="{35DDD6CE-1080-42FC-B182-A2AB6527E355}" srcId="{AEE7858A-4D7A-4AC9-91F8-647FCE986097}" destId="{A210C812-D1DE-42D8-A669-F55C5C5297FD}" srcOrd="1" destOrd="0" parTransId="{5CE87A80-44DF-43DC-AAF4-A2C5D7771E8E}" sibTransId="{D58F9635-21D8-4ED1-90CF-DA62BF98D449}"/>
    <dgm:cxn modelId="{DEE945E3-604B-4593-822E-18B6060CB8D1}" type="presOf" srcId="{44CB5ABC-1B82-4314-9797-DDCDA53488FF}" destId="{BAE72808-E4D2-4905-973D-0882A9277966}" srcOrd="0" destOrd="0" presId="urn:microsoft.com/office/officeart/2005/8/layout/default"/>
    <dgm:cxn modelId="{E436FBF7-BF94-4BCD-94CF-D561FA350921}" srcId="{AEE7858A-4D7A-4AC9-91F8-647FCE986097}" destId="{D7BF4B5C-820D-4EBB-845F-0B57D6C7B8E0}" srcOrd="7" destOrd="0" parTransId="{DDA99EC4-107A-4A3B-BFA0-18F209262B8E}" sibTransId="{55905409-BCD4-4A39-AFD4-4160826D1D33}"/>
    <dgm:cxn modelId="{65159757-D187-4AE6-9446-6B73F862481F}" type="presParOf" srcId="{E83864CA-54C2-4518-9E73-13BEA7B3CC14}" destId="{DF3AE81F-854E-47BE-8F1E-E0D09540D4D1}" srcOrd="0" destOrd="0" presId="urn:microsoft.com/office/officeart/2005/8/layout/default"/>
    <dgm:cxn modelId="{9D07104E-3869-4F11-96E1-D0D4B10DDCC6}" type="presParOf" srcId="{E83864CA-54C2-4518-9E73-13BEA7B3CC14}" destId="{A44D2CB2-BC42-4DC2-8156-87FF5A37BBEC}" srcOrd="1" destOrd="0" presId="urn:microsoft.com/office/officeart/2005/8/layout/default"/>
    <dgm:cxn modelId="{C09B4C8D-1AF3-4CA1-AF02-9BDA7C349CC5}" type="presParOf" srcId="{E83864CA-54C2-4518-9E73-13BEA7B3CC14}" destId="{C20F08C5-DEC1-4FBD-8983-3D402B3CF7D1}" srcOrd="2" destOrd="0" presId="urn:microsoft.com/office/officeart/2005/8/layout/default"/>
    <dgm:cxn modelId="{EBC07CB0-706D-4DBB-9ED1-48424C23F8ED}" type="presParOf" srcId="{E83864CA-54C2-4518-9E73-13BEA7B3CC14}" destId="{A9A0E1EF-2188-4477-9A79-0437D42BBEDD}" srcOrd="3" destOrd="0" presId="urn:microsoft.com/office/officeart/2005/8/layout/default"/>
    <dgm:cxn modelId="{AE15D704-69CF-443B-8C63-8252DE659186}" type="presParOf" srcId="{E83864CA-54C2-4518-9E73-13BEA7B3CC14}" destId="{D4B0F0B5-68E4-4E97-B1C2-C413477EC1CA}" srcOrd="4" destOrd="0" presId="urn:microsoft.com/office/officeart/2005/8/layout/default"/>
    <dgm:cxn modelId="{671ECB4B-FA3A-4F45-84CE-E46014BE6B56}" type="presParOf" srcId="{E83864CA-54C2-4518-9E73-13BEA7B3CC14}" destId="{836BF6FF-0B35-40AA-B969-5769944C23D7}" srcOrd="5" destOrd="0" presId="urn:microsoft.com/office/officeart/2005/8/layout/default"/>
    <dgm:cxn modelId="{17CE905F-1F64-4B14-946A-BAA291744BD5}" type="presParOf" srcId="{E83864CA-54C2-4518-9E73-13BEA7B3CC14}" destId="{BAE72808-E4D2-4905-973D-0882A9277966}" srcOrd="6" destOrd="0" presId="urn:microsoft.com/office/officeart/2005/8/layout/default"/>
    <dgm:cxn modelId="{494B31AF-9530-47B2-BBA3-10D8C5A20911}" type="presParOf" srcId="{E83864CA-54C2-4518-9E73-13BEA7B3CC14}" destId="{6C4D4F56-85E5-4EDA-BCC4-0A780332281F}" srcOrd="7" destOrd="0" presId="urn:microsoft.com/office/officeart/2005/8/layout/default"/>
    <dgm:cxn modelId="{2B1F71A8-B6D1-4CC0-9ABB-484253620BB7}" type="presParOf" srcId="{E83864CA-54C2-4518-9E73-13BEA7B3CC14}" destId="{DFE82C17-DC46-47B2-BF92-4142675E16AD}" srcOrd="8" destOrd="0" presId="urn:microsoft.com/office/officeart/2005/8/layout/default"/>
    <dgm:cxn modelId="{9CFE9B18-CF26-44C5-8EAE-CFD1763ED2BB}" type="presParOf" srcId="{E83864CA-54C2-4518-9E73-13BEA7B3CC14}" destId="{1A45F982-AF6B-4CB0-9CD8-1091EC5A2BB0}" srcOrd="9" destOrd="0" presId="urn:microsoft.com/office/officeart/2005/8/layout/default"/>
    <dgm:cxn modelId="{0C481605-249F-4245-95D8-7E25EFF5AF36}" type="presParOf" srcId="{E83864CA-54C2-4518-9E73-13BEA7B3CC14}" destId="{C3934E85-0CE9-4189-A779-DCAB6CB67476}" srcOrd="10" destOrd="0" presId="urn:microsoft.com/office/officeart/2005/8/layout/default"/>
    <dgm:cxn modelId="{9B698556-0BD0-4C52-902F-EF5ECCCE2D75}" type="presParOf" srcId="{E83864CA-54C2-4518-9E73-13BEA7B3CC14}" destId="{E5913CF1-7CC3-41F1-8498-A3B59823C13F}" srcOrd="11" destOrd="0" presId="urn:microsoft.com/office/officeart/2005/8/layout/default"/>
    <dgm:cxn modelId="{CEDD3453-DF89-42A7-A032-AE75ADC42B53}" type="presParOf" srcId="{E83864CA-54C2-4518-9E73-13BEA7B3CC14}" destId="{4BB1205A-8518-4AE1-B2FB-B1CA004015F5}" srcOrd="12" destOrd="0" presId="urn:microsoft.com/office/officeart/2005/8/layout/default"/>
    <dgm:cxn modelId="{BEE5D178-9FAD-471B-A03F-68797C10BDAF}" type="presParOf" srcId="{E83864CA-54C2-4518-9E73-13BEA7B3CC14}" destId="{F5A4D45C-78D2-47BD-8D5C-6554E0C9AC97}" srcOrd="13" destOrd="0" presId="urn:microsoft.com/office/officeart/2005/8/layout/default"/>
    <dgm:cxn modelId="{0AA1E35F-15FF-4F48-B854-AACD3E67FC56}" type="presParOf" srcId="{E83864CA-54C2-4518-9E73-13BEA7B3CC14}" destId="{4855FCE7-C5E2-4843-ACA7-2CEF0D07728C}"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2B8D2C-6815-48C0-BCAF-CF10C65EFC37}"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fr-CG"/>
        </a:p>
      </dgm:t>
    </dgm:pt>
    <dgm:pt modelId="{88948D0E-280A-48D5-AED4-5A3DD555691C}">
      <dgm:prSet phldrT="[Texte]" phldr="0"/>
      <dgm:spPr/>
      <dgm:t>
        <a:bodyPr/>
        <a:lstStyle/>
        <a:p>
          <a:r>
            <a:rPr lang="fr-FR" b="1" dirty="0"/>
            <a:t>Bien prescrire</a:t>
          </a:r>
          <a:endParaRPr lang="fr-CG" b="1" dirty="0"/>
        </a:p>
      </dgm:t>
    </dgm:pt>
    <dgm:pt modelId="{1CCF8855-2CBC-4E79-A666-B1C76FEF9221}" type="parTrans" cxnId="{290FBF6E-7D25-4824-B3E5-847904561C22}">
      <dgm:prSet/>
      <dgm:spPr/>
      <dgm:t>
        <a:bodyPr/>
        <a:lstStyle/>
        <a:p>
          <a:endParaRPr lang="fr-CG"/>
        </a:p>
      </dgm:t>
    </dgm:pt>
    <dgm:pt modelId="{226CDEAD-8AC2-4A73-BD39-82C4B80796DC}" type="sibTrans" cxnId="{290FBF6E-7D25-4824-B3E5-847904561C22}">
      <dgm:prSet/>
      <dgm:spPr/>
      <dgm:t>
        <a:bodyPr/>
        <a:lstStyle/>
        <a:p>
          <a:endParaRPr lang="fr-CG"/>
        </a:p>
      </dgm:t>
    </dgm:pt>
    <dgm:pt modelId="{D6804D2C-B097-48C7-9453-FC2C347AB17C}">
      <dgm:prSet phldrT="[Texte]" phldr="0"/>
      <dgm:spPr/>
      <dgm:t>
        <a:bodyPr/>
        <a:lstStyle/>
        <a:p>
          <a:r>
            <a:rPr lang="fr-FR" b="1" dirty="0"/>
            <a:t>Bien utiliser</a:t>
          </a:r>
          <a:endParaRPr lang="fr-CG" b="1" dirty="0"/>
        </a:p>
      </dgm:t>
    </dgm:pt>
    <dgm:pt modelId="{1C096DE5-C1E9-4A3D-8EF6-244C77DF2D2C}" type="parTrans" cxnId="{F6ED45D7-1E34-4676-AE50-99C58DB00B7D}">
      <dgm:prSet/>
      <dgm:spPr/>
      <dgm:t>
        <a:bodyPr/>
        <a:lstStyle/>
        <a:p>
          <a:endParaRPr lang="fr-CG"/>
        </a:p>
      </dgm:t>
    </dgm:pt>
    <dgm:pt modelId="{9FCBD145-7268-4D37-BA1B-9C6B6FD4801F}" type="sibTrans" cxnId="{F6ED45D7-1E34-4676-AE50-99C58DB00B7D}">
      <dgm:prSet/>
      <dgm:spPr/>
      <dgm:t>
        <a:bodyPr/>
        <a:lstStyle/>
        <a:p>
          <a:endParaRPr lang="fr-CG"/>
        </a:p>
      </dgm:t>
    </dgm:pt>
    <dgm:pt modelId="{01C7E5E6-7519-4B9D-8C15-AE7067121377}">
      <dgm:prSet phldrT="[Texte]" phldr="0"/>
      <dgm:spPr/>
      <dgm:t>
        <a:bodyPr/>
        <a:lstStyle/>
        <a:p>
          <a:r>
            <a:rPr lang="fr-FR" b="1" dirty="0"/>
            <a:t>Bien dispenser</a:t>
          </a:r>
          <a:endParaRPr lang="fr-CG" b="1" dirty="0"/>
        </a:p>
      </dgm:t>
    </dgm:pt>
    <dgm:pt modelId="{5C0EA5B3-74BB-4831-9207-47BF213D60FB}" type="parTrans" cxnId="{AD0CC307-368A-4D19-B611-1465B9F80842}">
      <dgm:prSet/>
      <dgm:spPr/>
      <dgm:t>
        <a:bodyPr/>
        <a:lstStyle/>
        <a:p>
          <a:endParaRPr lang="fr-CG"/>
        </a:p>
      </dgm:t>
    </dgm:pt>
    <dgm:pt modelId="{A009436A-AE82-412D-B9A1-E44D4EE038F9}" type="sibTrans" cxnId="{AD0CC307-368A-4D19-B611-1465B9F80842}">
      <dgm:prSet/>
      <dgm:spPr/>
      <dgm:t>
        <a:bodyPr/>
        <a:lstStyle/>
        <a:p>
          <a:endParaRPr lang="fr-CG"/>
        </a:p>
      </dgm:t>
    </dgm:pt>
    <dgm:pt modelId="{7FA49A73-4CFD-48BB-82F5-ECE0D9CB6702}" type="pres">
      <dgm:prSet presAssocID="{4C2B8D2C-6815-48C0-BCAF-CF10C65EFC37}" presName="compositeShape" presStyleCnt="0">
        <dgm:presLayoutVars>
          <dgm:chMax val="7"/>
          <dgm:dir/>
          <dgm:resizeHandles val="exact"/>
        </dgm:presLayoutVars>
      </dgm:prSet>
      <dgm:spPr/>
    </dgm:pt>
    <dgm:pt modelId="{8E84147D-1BEA-4701-9533-4EC5A877EC7C}" type="pres">
      <dgm:prSet presAssocID="{88948D0E-280A-48D5-AED4-5A3DD555691C}" presName="circ1" presStyleLbl="vennNode1" presStyleIdx="0" presStyleCnt="3"/>
      <dgm:spPr/>
    </dgm:pt>
    <dgm:pt modelId="{64A645DA-C791-4407-8F00-3100D99168DD}" type="pres">
      <dgm:prSet presAssocID="{88948D0E-280A-48D5-AED4-5A3DD555691C}" presName="circ1Tx" presStyleLbl="revTx" presStyleIdx="0" presStyleCnt="0">
        <dgm:presLayoutVars>
          <dgm:chMax val="0"/>
          <dgm:chPref val="0"/>
          <dgm:bulletEnabled val="1"/>
        </dgm:presLayoutVars>
      </dgm:prSet>
      <dgm:spPr/>
    </dgm:pt>
    <dgm:pt modelId="{88253DA6-57DC-42BB-A804-2281C6E311B3}" type="pres">
      <dgm:prSet presAssocID="{D6804D2C-B097-48C7-9453-FC2C347AB17C}" presName="circ2" presStyleLbl="vennNode1" presStyleIdx="1" presStyleCnt="3"/>
      <dgm:spPr/>
    </dgm:pt>
    <dgm:pt modelId="{438B5C97-4931-4E4D-8FCF-AB13B6BD5B18}" type="pres">
      <dgm:prSet presAssocID="{D6804D2C-B097-48C7-9453-FC2C347AB17C}" presName="circ2Tx" presStyleLbl="revTx" presStyleIdx="0" presStyleCnt="0">
        <dgm:presLayoutVars>
          <dgm:chMax val="0"/>
          <dgm:chPref val="0"/>
          <dgm:bulletEnabled val="1"/>
        </dgm:presLayoutVars>
      </dgm:prSet>
      <dgm:spPr/>
    </dgm:pt>
    <dgm:pt modelId="{1C506077-60D1-46F1-B2B7-F35C096929E4}" type="pres">
      <dgm:prSet presAssocID="{01C7E5E6-7519-4B9D-8C15-AE7067121377}" presName="circ3" presStyleLbl="vennNode1" presStyleIdx="2" presStyleCnt="3"/>
      <dgm:spPr/>
    </dgm:pt>
    <dgm:pt modelId="{9FE7AC63-CED5-48DF-A62E-4A9D78588652}" type="pres">
      <dgm:prSet presAssocID="{01C7E5E6-7519-4B9D-8C15-AE7067121377}" presName="circ3Tx" presStyleLbl="revTx" presStyleIdx="0" presStyleCnt="0">
        <dgm:presLayoutVars>
          <dgm:chMax val="0"/>
          <dgm:chPref val="0"/>
          <dgm:bulletEnabled val="1"/>
        </dgm:presLayoutVars>
      </dgm:prSet>
      <dgm:spPr/>
    </dgm:pt>
  </dgm:ptLst>
  <dgm:cxnLst>
    <dgm:cxn modelId="{AD0CC307-368A-4D19-B611-1465B9F80842}" srcId="{4C2B8D2C-6815-48C0-BCAF-CF10C65EFC37}" destId="{01C7E5E6-7519-4B9D-8C15-AE7067121377}" srcOrd="2" destOrd="0" parTransId="{5C0EA5B3-74BB-4831-9207-47BF213D60FB}" sibTransId="{A009436A-AE82-412D-B9A1-E44D4EE038F9}"/>
    <dgm:cxn modelId="{11A16510-DCCE-4827-A6E1-CF6852499E69}" type="presOf" srcId="{4C2B8D2C-6815-48C0-BCAF-CF10C65EFC37}" destId="{7FA49A73-4CFD-48BB-82F5-ECE0D9CB6702}" srcOrd="0" destOrd="0" presId="urn:microsoft.com/office/officeart/2005/8/layout/venn1"/>
    <dgm:cxn modelId="{91151B3A-773A-4E09-8E1A-0DF3614467A7}" type="presOf" srcId="{01C7E5E6-7519-4B9D-8C15-AE7067121377}" destId="{1C506077-60D1-46F1-B2B7-F35C096929E4}" srcOrd="0" destOrd="0" presId="urn:microsoft.com/office/officeart/2005/8/layout/venn1"/>
    <dgm:cxn modelId="{304ABD6A-E6F2-49EE-943E-A875BA6BEBCF}" type="presOf" srcId="{88948D0E-280A-48D5-AED4-5A3DD555691C}" destId="{8E84147D-1BEA-4701-9533-4EC5A877EC7C}" srcOrd="0" destOrd="0" presId="urn:microsoft.com/office/officeart/2005/8/layout/venn1"/>
    <dgm:cxn modelId="{290FBF6E-7D25-4824-B3E5-847904561C22}" srcId="{4C2B8D2C-6815-48C0-BCAF-CF10C65EFC37}" destId="{88948D0E-280A-48D5-AED4-5A3DD555691C}" srcOrd="0" destOrd="0" parTransId="{1CCF8855-2CBC-4E79-A666-B1C76FEF9221}" sibTransId="{226CDEAD-8AC2-4A73-BD39-82C4B80796DC}"/>
    <dgm:cxn modelId="{37EE1A9D-DF6E-4DB4-9E21-2F16CA7A85FB}" type="presOf" srcId="{88948D0E-280A-48D5-AED4-5A3DD555691C}" destId="{64A645DA-C791-4407-8F00-3100D99168DD}" srcOrd="1" destOrd="0" presId="urn:microsoft.com/office/officeart/2005/8/layout/venn1"/>
    <dgm:cxn modelId="{58B256B5-AC9F-4948-8E2E-4661648074FA}" type="presOf" srcId="{D6804D2C-B097-48C7-9453-FC2C347AB17C}" destId="{438B5C97-4931-4E4D-8FCF-AB13B6BD5B18}" srcOrd="1" destOrd="0" presId="urn:microsoft.com/office/officeart/2005/8/layout/venn1"/>
    <dgm:cxn modelId="{A1A828BC-CA70-44A0-9B37-0C361C8C5A38}" type="presOf" srcId="{01C7E5E6-7519-4B9D-8C15-AE7067121377}" destId="{9FE7AC63-CED5-48DF-A62E-4A9D78588652}" srcOrd="1" destOrd="0" presId="urn:microsoft.com/office/officeart/2005/8/layout/venn1"/>
    <dgm:cxn modelId="{F6ED45D7-1E34-4676-AE50-99C58DB00B7D}" srcId="{4C2B8D2C-6815-48C0-BCAF-CF10C65EFC37}" destId="{D6804D2C-B097-48C7-9453-FC2C347AB17C}" srcOrd="1" destOrd="0" parTransId="{1C096DE5-C1E9-4A3D-8EF6-244C77DF2D2C}" sibTransId="{9FCBD145-7268-4D37-BA1B-9C6B6FD4801F}"/>
    <dgm:cxn modelId="{3EF8E4F0-2785-419C-8CE5-7AC0B8C1835D}" type="presOf" srcId="{D6804D2C-B097-48C7-9453-FC2C347AB17C}" destId="{88253DA6-57DC-42BB-A804-2281C6E311B3}" srcOrd="0" destOrd="0" presId="urn:microsoft.com/office/officeart/2005/8/layout/venn1"/>
    <dgm:cxn modelId="{374280CC-CF6A-4921-9F2F-94DCD1C83805}" type="presParOf" srcId="{7FA49A73-4CFD-48BB-82F5-ECE0D9CB6702}" destId="{8E84147D-1BEA-4701-9533-4EC5A877EC7C}" srcOrd="0" destOrd="0" presId="urn:microsoft.com/office/officeart/2005/8/layout/venn1"/>
    <dgm:cxn modelId="{B56C2A38-AB71-47DF-BD9F-515FA919BF60}" type="presParOf" srcId="{7FA49A73-4CFD-48BB-82F5-ECE0D9CB6702}" destId="{64A645DA-C791-4407-8F00-3100D99168DD}" srcOrd="1" destOrd="0" presId="urn:microsoft.com/office/officeart/2005/8/layout/venn1"/>
    <dgm:cxn modelId="{3ABCD7D8-EE70-4FFC-A33F-7F6131D823F8}" type="presParOf" srcId="{7FA49A73-4CFD-48BB-82F5-ECE0D9CB6702}" destId="{88253DA6-57DC-42BB-A804-2281C6E311B3}" srcOrd="2" destOrd="0" presId="urn:microsoft.com/office/officeart/2005/8/layout/venn1"/>
    <dgm:cxn modelId="{58EF663F-3D87-451E-8F07-8FFADA756F94}" type="presParOf" srcId="{7FA49A73-4CFD-48BB-82F5-ECE0D9CB6702}" destId="{438B5C97-4931-4E4D-8FCF-AB13B6BD5B18}" srcOrd="3" destOrd="0" presId="urn:microsoft.com/office/officeart/2005/8/layout/venn1"/>
    <dgm:cxn modelId="{8BAD6757-9654-4F7A-8BED-40D2A99F8679}" type="presParOf" srcId="{7FA49A73-4CFD-48BB-82F5-ECE0D9CB6702}" destId="{1C506077-60D1-46F1-B2B7-F35C096929E4}" srcOrd="4" destOrd="0" presId="urn:microsoft.com/office/officeart/2005/8/layout/venn1"/>
    <dgm:cxn modelId="{F2278C29-DF97-461D-8814-9FE6D7395378}" type="presParOf" srcId="{7FA49A73-4CFD-48BB-82F5-ECE0D9CB6702}" destId="{9FE7AC63-CED5-48DF-A62E-4A9D78588652}"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CFD07A-8730-4659-BE44-E1146E17D37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13B6CDC-C632-4192-ADDA-1E06F78743B0}">
      <dgm:prSet/>
      <dgm:spPr/>
      <dgm:t>
        <a:bodyPr/>
        <a:lstStyle/>
        <a:p>
          <a:pPr>
            <a:lnSpc>
              <a:spcPct val="100000"/>
            </a:lnSpc>
          </a:pPr>
          <a:r>
            <a:rPr lang="fr-FR" dirty="0"/>
            <a:t>Pas de soins de santé primaires sans médicaments</a:t>
          </a:r>
          <a:endParaRPr lang="en-US" dirty="0"/>
        </a:p>
      </dgm:t>
    </dgm:pt>
    <dgm:pt modelId="{718B4187-6CFB-46FE-A61E-54C388299821}" type="parTrans" cxnId="{1BE86FB8-0CF0-4D06-807E-5689D3068FDD}">
      <dgm:prSet/>
      <dgm:spPr/>
      <dgm:t>
        <a:bodyPr/>
        <a:lstStyle/>
        <a:p>
          <a:endParaRPr lang="en-US"/>
        </a:p>
      </dgm:t>
    </dgm:pt>
    <dgm:pt modelId="{12752285-6D12-4276-94DB-EA6DF5AC5786}" type="sibTrans" cxnId="{1BE86FB8-0CF0-4D06-807E-5689D3068FDD}">
      <dgm:prSet/>
      <dgm:spPr/>
      <dgm:t>
        <a:bodyPr/>
        <a:lstStyle/>
        <a:p>
          <a:endParaRPr lang="en-US"/>
        </a:p>
      </dgm:t>
    </dgm:pt>
    <dgm:pt modelId="{8A343E2F-6A50-4CD0-B761-89BB79E3E9AF}">
      <dgm:prSet/>
      <dgm:spPr/>
      <dgm:t>
        <a:bodyPr/>
        <a:lstStyle/>
        <a:p>
          <a:pPr>
            <a:lnSpc>
              <a:spcPct val="100000"/>
            </a:lnSpc>
          </a:pPr>
          <a:r>
            <a:rPr lang="fr-FR" dirty="0"/>
            <a:t>Pas de soins de qualité sans médicaments</a:t>
          </a:r>
          <a:endParaRPr lang="en-US" dirty="0"/>
        </a:p>
      </dgm:t>
    </dgm:pt>
    <dgm:pt modelId="{3C65FB28-E353-496C-81CE-38234221F638}" type="parTrans" cxnId="{5C426B23-4836-4C25-A4D9-E96F60EA8C95}">
      <dgm:prSet/>
      <dgm:spPr/>
      <dgm:t>
        <a:bodyPr/>
        <a:lstStyle/>
        <a:p>
          <a:endParaRPr lang="en-US"/>
        </a:p>
      </dgm:t>
    </dgm:pt>
    <dgm:pt modelId="{59E945EF-8D14-49BB-954E-A4605611BB4C}" type="sibTrans" cxnId="{5C426B23-4836-4C25-A4D9-E96F60EA8C95}">
      <dgm:prSet/>
      <dgm:spPr/>
      <dgm:t>
        <a:bodyPr/>
        <a:lstStyle/>
        <a:p>
          <a:endParaRPr lang="en-US"/>
        </a:p>
      </dgm:t>
    </dgm:pt>
    <dgm:pt modelId="{0D5534B5-F25B-400D-B410-B31742E3D7A2}" type="pres">
      <dgm:prSet presAssocID="{8ECFD07A-8730-4659-BE44-E1146E17D378}" presName="root" presStyleCnt="0">
        <dgm:presLayoutVars>
          <dgm:dir/>
          <dgm:resizeHandles val="exact"/>
        </dgm:presLayoutVars>
      </dgm:prSet>
      <dgm:spPr/>
    </dgm:pt>
    <dgm:pt modelId="{5BD8D1E2-112F-4B60-962D-1A24F4E9FA57}" type="pres">
      <dgm:prSet presAssocID="{313B6CDC-C632-4192-ADDA-1E06F78743B0}" presName="compNode" presStyleCnt="0"/>
      <dgm:spPr/>
    </dgm:pt>
    <dgm:pt modelId="{8F2E7335-7019-489A-8778-59856A83F9FC}" type="pres">
      <dgm:prSet presAssocID="{313B6CDC-C632-4192-ADDA-1E06F78743B0}" presName="bgRect" presStyleLbl="bgShp" presStyleIdx="0" presStyleCnt="2"/>
      <dgm:spPr/>
    </dgm:pt>
    <dgm:pt modelId="{2990A4ED-1B78-417B-8FED-66ACC82B8F9A}" type="pres">
      <dgm:prSet presAssocID="{313B6CDC-C632-4192-ADDA-1E06F78743B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éthoscope"/>
        </a:ext>
      </dgm:extLst>
    </dgm:pt>
    <dgm:pt modelId="{A08A2323-0D8E-4A81-BDE8-6C11CA41FEB8}" type="pres">
      <dgm:prSet presAssocID="{313B6CDC-C632-4192-ADDA-1E06F78743B0}" presName="spaceRect" presStyleCnt="0"/>
      <dgm:spPr/>
    </dgm:pt>
    <dgm:pt modelId="{0434CD76-96E8-4FE9-8BB1-DC7E659A0683}" type="pres">
      <dgm:prSet presAssocID="{313B6CDC-C632-4192-ADDA-1E06F78743B0}" presName="parTx" presStyleLbl="revTx" presStyleIdx="0" presStyleCnt="2">
        <dgm:presLayoutVars>
          <dgm:chMax val="0"/>
          <dgm:chPref val="0"/>
        </dgm:presLayoutVars>
      </dgm:prSet>
      <dgm:spPr/>
    </dgm:pt>
    <dgm:pt modelId="{2DDA0079-3B34-4D59-B7D5-6C62BE21A3FA}" type="pres">
      <dgm:prSet presAssocID="{12752285-6D12-4276-94DB-EA6DF5AC5786}" presName="sibTrans" presStyleCnt="0"/>
      <dgm:spPr/>
    </dgm:pt>
    <dgm:pt modelId="{792F5E36-14D4-4752-9C91-17AAE400CD14}" type="pres">
      <dgm:prSet presAssocID="{8A343E2F-6A50-4CD0-B761-89BB79E3E9AF}" presName="compNode" presStyleCnt="0"/>
      <dgm:spPr/>
    </dgm:pt>
    <dgm:pt modelId="{BFCC911F-2596-4BF6-9CF7-5C9A762FF314}" type="pres">
      <dgm:prSet presAssocID="{8A343E2F-6A50-4CD0-B761-89BB79E3E9AF}" presName="bgRect" presStyleLbl="bgShp" presStyleIdx="1" presStyleCnt="2"/>
      <dgm:spPr/>
    </dgm:pt>
    <dgm:pt modelId="{199C4C99-0033-4953-905D-D417C8E55202}" type="pres">
      <dgm:prSet presAssocID="{8A343E2F-6A50-4CD0-B761-89BB79E3E9A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édecine"/>
        </a:ext>
      </dgm:extLst>
    </dgm:pt>
    <dgm:pt modelId="{2CAE680F-8A5F-4186-93BD-E5DEB2B6DDEE}" type="pres">
      <dgm:prSet presAssocID="{8A343E2F-6A50-4CD0-B761-89BB79E3E9AF}" presName="spaceRect" presStyleCnt="0"/>
      <dgm:spPr/>
    </dgm:pt>
    <dgm:pt modelId="{A8D2B5C6-DE26-4945-A7F3-131B231E8210}" type="pres">
      <dgm:prSet presAssocID="{8A343E2F-6A50-4CD0-B761-89BB79E3E9AF}" presName="parTx" presStyleLbl="revTx" presStyleIdx="1" presStyleCnt="2">
        <dgm:presLayoutVars>
          <dgm:chMax val="0"/>
          <dgm:chPref val="0"/>
        </dgm:presLayoutVars>
      </dgm:prSet>
      <dgm:spPr/>
    </dgm:pt>
  </dgm:ptLst>
  <dgm:cxnLst>
    <dgm:cxn modelId="{5C426B23-4836-4C25-A4D9-E96F60EA8C95}" srcId="{8ECFD07A-8730-4659-BE44-E1146E17D378}" destId="{8A343E2F-6A50-4CD0-B761-89BB79E3E9AF}" srcOrd="1" destOrd="0" parTransId="{3C65FB28-E353-496C-81CE-38234221F638}" sibTransId="{59E945EF-8D14-49BB-954E-A4605611BB4C}"/>
    <dgm:cxn modelId="{C758F268-8703-426C-8F3B-912E03A089F8}" type="presOf" srcId="{8A343E2F-6A50-4CD0-B761-89BB79E3E9AF}" destId="{A8D2B5C6-DE26-4945-A7F3-131B231E8210}" srcOrd="0" destOrd="0" presId="urn:microsoft.com/office/officeart/2018/2/layout/IconVerticalSolidList"/>
    <dgm:cxn modelId="{7A93EA79-3BF3-485C-9963-17CA0E76F14F}" type="presOf" srcId="{8ECFD07A-8730-4659-BE44-E1146E17D378}" destId="{0D5534B5-F25B-400D-B410-B31742E3D7A2}" srcOrd="0" destOrd="0" presId="urn:microsoft.com/office/officeart/2018/2/layout/IconVerticalSolidList"/>
    <dgm:cxn modelId="{BBAD5CA2-32C6-4B9F-B572-F38E0F4082DD}" type="presOf" srcId="{313B6CDC-C632-4192-ADDA-1E06F78743B0}" destId="{0434CD76-96E8-4FE9-8BB1-DC7E659A0683}" srcOrd="0" destOrd="0" presId="urn:microsoft.com/office/officeart/2018/2/layout/IconVerticalSolidList"/>
    <dgm:cxn modelId="{1BE86FB8-0CF0-4D06-807E-5689D3068FDD}" srcId="{8ECFD07A-8730-4659-BE44-E1146E17D378}" destId="{313B6CDC-C632-4192-ADDA-1E06F78743B0}" srcOrd="0" destOrd="0" parTransId="{718B4187-6CFB-46FE-A61E-54C388299821}" sibTransId="{12752285-6D12-4276-94DB-EA6DF5AC5786}"/>
    <dgm:cxn modelId="{C94DC993-5A93-4C21-A7FE-320BC357169E}" type="presParOf" srcId="{0D5534B5-F25B-400D-B410-B31742E3D7A2}" destId="{5BD8D1E2-112F-4B60-962D-1A24F4E9FA57}" srcOrd="0" destOrd="0" presId="urn:microsoft.com/office/officeart/2018/2/layout/IconVerticalSolidList"/>
    <dgm:cxn modelId="{8DEDE3FD-3CE2-4C7A-92A9-10AB70E3D3C0}" type="presParOf" srcId="{5BD8D1E2-112F-4B60-962D-1A24F4E9FA57}" destId="{8F2E7335-7019-489A-8778-59856A83F9FC}" srcOrd="0" destOrd="0" presId="urn:microsoft.com/office/officeart/2018/2/layout/IconVerticalSolidList"/>
    <dgm:cxn modelId="{712F07BA-55C3-4D84-9056-B7D9AF3401C0}" type="presParOf" srcId="{5BD8D1E2-112F-4B60-962D-1A24F4E9FA57}" destId="{2990A4ED-1B78-417B-8FED-66ACC82B8F9A}" srcOrd="1" destOrd="0" presId="urn:microsoft.com/office/officeart/2018/2/layout/IconVerticalSolidList"/>
    <dgm:cxn modelId="{8CE8029F-C11C-47EE-8D45-AAB8CE9735A1}" type="presParOf" srcId="{5BD8D1E2-112F-4B60-962D-1A24F4E9FA57}" destId="{A08A2323-0D8E-4A81-BDE8-6C11CA41FEB8}" srcOrd="2" destOrd="0" presId="urn:microsoft.com/office/officeart/2018/2/layout/IconVerticalSolidList"/>
    <dgm:cxn modelId="{5E9EDF5F-BA6D-4A9A-B218-7F97EE0B9F4B}" type="presParOf" srcId="{5BD8D1E2-112F-4B60-962D-1A24F4E9FA57}" destId="{0434CD76-96E8-4FE9-8BB1-DC7E659A0683}" srcOrd="3" destOrd="0" presId="urn:microsoft.com/office/officeart/2018/2/layout/IconVerticalSolidList"/>
    <dgm:cxn modelId="{228AAD5B-E550-44D5-8B1F-3CAB76A5ED06}" type="presParOf" srcId="{0D5534B5-F25B-400D-B410-B31742E3D7A2}" destId="{2DDA0079-3B34-4D59-B7D5-6C62BE21A3FA}" srcOrd="1" destOrd="0" presId="urn:microsoft.com/office/officeart/2018/2/layout/IconVerticalSolidList"/>
    <dgm:cxn modelId="{76BA0B6B-6985-4974-AAF3-FC27F2DCC490}" type="presParOf" srcId="{0D5534B5-F25B-400D-B410-B31742E3D7A2}" destId="{792F5E36-14D4-4752-9C91-17AAE400CD14}" srcOrd="2" destOrd="0" presId="urn:microsoft.com/office/officeart/2018/2/layout/IconVerticalSolidList"/>
    <dgm:cxn modelId="{AAFE86F4-0D45-4117-99FA-5A9EA2EEC0BD}" type="presParOf" srcId="{792F5E36-14D4-4752-9C91-17AAE400CD14}" destId="{BFCC911F-2596-4BF6-9CF7-5C9A762FF314}" srcOrd="0" destOrd="0" presId="urn:microsoft.com/office/officeart/2018/2/layout/IconVerticalSolidList"/>
    <dgm:cxn modelId="{43E54A62-DAFB-4E4D-B832-2838E9614E5F}" type="presParOf" srcId="{792F5E36-14D4-4752-9C91-17AAE400CD14}" destId="{199C4C99-0033-4953-905D-D417C8E55202}" srcOrd="1" destOrd="0" presId="urn:microsoft.com/office/officeart/2018/2/layout/IconVerticalSolidList"/>
    <dgm:cxn modelId="{91C3314C-F1A9-4E34-A779-109B1AF2A918}" type="presParOf" srcId="{792F5E36-14D4-4752-9C91-17AAE400CD14}" destId="{2CAE680F-8A5F-4186-93BD-E5DEB2B6DDEE}" srcOrd="2" destOrd="0" presId="urn:microsoft.com/office/officeart/2018/2/layout/IconVerticalSolidList"/>
    <dgm:cxn modelId="{F23F959E-A434-4DCE-9894-AE65481F62DF}" type="presParOf" srcId="{792F5E36-14D4-4752-9C91-17AAE400CD14}" destId="{A8D2B5C6-DE26-4945-A7F3-131B231E8210}"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F8D067E-CFBF-40CF-BEE6-7C1DD46F3EFE}" type="doc">
      <dgm:prSet loTypeId="urn:microsoft.com/office/officeart/2016/7/layout/LinearBlockProcessNumbered" loCatId="process" qsTypeId="urn:microsoft.com/office/officeart/2005/8/quickstyle/simple1" qsCatId="simple" csTypeId="urn:microsoft.com/office/officeart/2005/8/colors/accent1_2" csCatId="accent1"/>
      <dgm:spPr/>
      <dgm:t>
        <a:bodyPr/>
        <a:lstStyle/>
        <a:p>
          <a:endParaRPr lang="en-US"/>
        </a:p>
      </dgm:t>
    </dgm:pt>
    <dgm:pt modelId="{748BD31C-AE2E-4C71-ABD3-995D641E987F}">
      <dgm:prSet/>
      <dgm:spPr/>
      <dgm:t>
        <a:bodyPr/>
        <a:lstStyle/>
        <a:p>
          <a:r>
            <a:rPr lang="fr-FR"/>
            <a:t>Médicaments contre la douleur et l’inflammation</a:t>
          </a:r>
          <a:endParaRPr lang="en-US"/>
        </a:p>
      </dgm:t>
    </dgm:pt>
    <dgm:pt modelId="{F775D1D9-7FDF-44BA-AA6A-51EB357588A6}" type="parTrans" cxnId="{E9F0EFAF-B833-4E88-A212-2C33B170F163}">
      <dgm:prSet/>
      <dgm:spPr/>
      <dgm:t>
        <a:bodyPr/>
        <a:lstStyle/>
        <a:p>
          <a:endParaRPr lang="en-US"/>
        </a:p>
      </dgm:t>
    </dgm:pt>
    <dgm:pt modelId="{80541E41-ED85-4BE8-B2CE-EAA9868A3923}" type="sibTrans" cxnId="{E9F0EFAF-B833-4E88-A212-2C33B170F163}">
      <dgm:prSet phldrT="01"/>
      <dgm:spPr/>
      <dgm:t>
        <a:bodyPr/>
        <a:lstStyle/>
        <a:p>
          <a:r>
            <a:rPr lang="en-US"/>
            <a:t>01</a:t>
          </a:r>
        </a:p>
      </dgm:t>
    </dgm:pt>
    <dgm:pt modelId="{03CC8258-56E0-4651-A000-0BE77A291A39}">
      <dgm:prSet/>
      <dgm:spPr/>
      <dgm:t>
        <a:bodyPr/>
        <a:lstStyle/>
        <a:p>
          <a:r>
            <a:rPr lang="fr-FR"/>
            <a:t>Antalgiques</a:t>
          </a:r>
          <a:endParaRPr lang="en-US"/>
        </a:p>
      </dgm:t>
    </dgm:pt>
    <dgm:pt modelId="{17FC4611-393D-4B31-B6FA-6C9A27562686}" type="parTrans" cxnId="{76AE589F-01CF-4C36-A0CF-2534650C81EF}">
      <dgm:prSet/>
      <dgm:spPr/>
      <dgm:t>
        <a:bodyPr/>
        <a:lstStyle/>
        <a:p>
          <a:endParaRPr lang="en-US"/>
        </a:p>
      </dgm:t>
    </dgm:pt>
    <dgm:pt modelId="{170573BD-8C08-4212-BA17-41FF8395693F}" type="sibTrans" cxnId="{76AE589F-01CF-4C36-A0CF-2534650C81EF}">
      <dgm:prSet/>
      <dgm:spPr/>
      <dgm:t>
        <a:bodyPr/>
        <a:lstStyle/>
        <a:p>
          <a:endParaRPr lang="en-US"/>
        </a:p>
      </dgm:t>
    </dgm:pt>
    <dgm:pt modelId="{CA5D81A2-A356-426A-B86D-104DE25EED2C}">
      <dgm:prSet/>
      <dgm:spPr/>
      <dgm:t>
        <a:bodyPr/>
        <a:lstStyle/>
        <a:p>
          <a:r>
            <a:rPr lang="fr-FR"/>
            <a:t>Antiinflammatoires</a:t>
          </a:r>
          <a:endParaRPr lang="en-US"/>
        </a:p>
      </dgm:t>
    </dgm:pt>
    <dgm:pt modelId="{00DF2F36-A8E0-436B-8ED6-7E7D759FCD08}" type="parTrans" cxnId="{11826F8A-E1E1-412D-AB6C-C96336D3FE30}">
      <dgm:prSet/>
      <dgm:spPr/>
      <dgm:t>
        <a:bodyPr/>
        <a:lstStyle/>
        <a:p>
          <a:endParaRPr lang="en-US"/>
        </a:p>
      </dgm:t>
    </dgm:pt>
    <dgm:pt modelId="{4DDBD47E-C386-4ECA-858D-305D2859206E}" type="sibTrans" cxnId="{11826F8A-E1E1-412D-AB6C-C96336D3FE30}">
      <dgm:prSet/>
      <dgm:spPr/>
      <dgm:t>
        <a:bodyPr/>
        <a:lstStyle/>
        <a:p>
          <a:endParaRPr lang="en-US"/>
        </a:p>
      </dgm:t>
    </dgm:pt>
    <dgm:pt modelId="{C316421C-3E48-4B28-8B63-9F991DC77D76}">
      <dgm:prSet/>
      <dgm:spPr/>
      <dgm:t>
        <a:bodyPr/>
        <a:lstStyle/>
        <a:p>
          <a:r>
            <a:rPr lang="fr-FR"/>
            <a:t>Anesthésiques</a:t>
          </a:r>
          <a:endParaRPr lang="en-US"/>
        </a:p>
      </dgm:t>
    </dgm:pt>
    <dgm:pt modelId="{1990491E-81C1-4057-B4F8-084134B011B9}" type="parTrans" cxnId="{EFE6A4B1-03A4-4109-9396-7901CBF824A6}">
      <dgm:prSet/>
      <dgm:spPr/>
      <dgm:t>
        <a:bodyPr/>
        <a:lstStyle/>
        <a:p>
          <a:endParaRPr lang="en-US"/>
        </a:p>
      </dgm:t>
    </dgm:pt>
    <dgm:pt modelId="{209F0B12-573E-45A0-9D88-08FEE02D0B08}" type="sibTrans" cxnId="{EFE6A4B1-03A4-4109-9396-7901CBF824A6}">
      <dgm:prSet/>
      <dgm:spPr/>
      <dgm:t>
        <a:bodyPr/>
        <a:lstStyle/>
        <a:p>
          <a:endParaRPr lang="en-US"/>
        </a:p>
      </dgm:t>
    </dgm:pt>
    <dgm:pt modelId="{D45035BD-6D8E-4207-BFBA-AE8EE7C474DF}">
      <dgm:prSet/>
      <dgm:spPr/>
      <dgm:t>
        <a:bodyPr/>
        <a:lstStyle/>
        <a:p>
          <a:r>
            <a:rPr lang="fr-FR"/>
            <a:t>Médicaments contre les infections</a:t>
          </a:r>
          <a:endParaRPr lang="en-US"/>
        </a:p>
      </dgm:t>
    </dgm:pt>
    <dgm:pt modelId="{1B2E2824-FF0E-45C7-8843-8A34E99E4513}" type="parTrans" cxnId="{A960E476-D499-4026-9140-DC15241A533B}">
      <dgm:prSet/>
      <dgm:spPr/>
      <dgm:t>
        <a:bodyPr/>
        <a:lstStyle/>
        <a:p>
          <a:endParaRPr lang="en-US"/>
        </a:p>
      </dgm:t>
    </dgm:pt>
    <dgm:pt modelId="{94C7D37A-02D0-4EBF-B35E-93022888D0CE}" type="sibTrans" cxnId="{A960E476-D499-4026-9140-DC15241A533B}">
      <dgm:prSet phldrT="02"/>
      <dgm:spPr/>
      <dgm:t>
        <a:bodyPr/>
        <a:lstStyle/>
        <a:p>
          <a:r>
            <a:rPr lang="en-US"/>
            <a:t>02</a:t>
          </a:r>
        </a:p>
      </dgm:t>
    </dgm:pt>
    <dgm:pt modelId="{56757C86-6F20-477F-8435-A82DFCEEAE35}">
      <dgm:prSet/>
      <dgm:spPr/>
      <dgm:t>
        <a:bodyPr/>
        <a:lstStyle/>
        <a:p>
          <a:r>
            <a:rPr lang="fr-FR"/>
            <a:t>Antibiotiques </a:t>
          </a:r>
          <a:endParaRPr lang="en-US"/>
        </a:p>
      </dgm:t>
    </dgm:pt>
    <dgm:pt modelId="{C707FFA3-2ED0-49B1-9458-8078744E6DB5}" type="parTrans" cxnId="{7652E60C-F2E2-4040-8576-50EEED311FC5}">
      <dgm:prSet/>
      <dgm:spPr/>
      <dgm:t>
        <a:bodyPr/>
        <a:lstStyle/>
        <a:p>
          <a:endParaRPr lang="en-US"/>
        </a:p>
      </dgm:t>
    </dgm:pt>
    <dgm:pt modelId="{758D3961-6297-48E7-BB1F-8D754DF3C5D5}" type="sibTrans" cxnId="{7652E60C-F2E2-4040-8576-50EEED311FC5}">
      <dgm:prSet/>
      <dgm:spPr/>
      <dgm:t>
        <a:bodyPr/>
        <a:lstStyle/>
        <a:p>
          <a:endParaRPr lang="en-US"/>
        </a:p>
      </dgm:t>
    </dgm:pt>
    <dgm:pt modelId="{9F8B99F9-2C40-460C-A2F8-EE282B253FF9}">
      <dgm:prSet/>
      <dgm:spPr/>
      <dgm:t>
        <a:bodyPr/>
        <a:lstStyle/>
        <a:p>
          <a:r>
            <a:rPr lang="fr-FR"/>
            <a:t>Antifongiques</a:t>
          </a:r>
          <a:endParaRPr lang="en-US"/>
        </a:p>
      </dgm:t>
    </dgm:pt>
    <dgm:pt modelId="{FC931A8D-C2BD-422C-ABA8-5BA468726ED2}" type="parTrans" cxnId="{CB3B6ED4-94D4-4D90-B873-8CDF5E91873F}">
      <dgm:prSet/>
      <dgm:spPr/>
      <dgm:t>
        <a:bodyPr/>
        <a:lstStyle/>
        <a:p>
          <a:endParaRPr lang="en-US"/>
        </a:p>
      </dgm:t>
    </dgm:pt>
    <dgm:pt modelId="{9C223D32-F68B-4B66-B884-6FE7619AF084}" type="sibTrans" cxnId="{CB3B6ED4-94D4-4D90-B873-8CDF5E91873F}">
      <dgm:prSet/>
      <dgm:spPr/>
      <dgm:t>
        <a:bodyPr/>
        <a:lstStyle/>
        <a:p>
          <a:endParaRPr lang="en-US"/>
        </a:p>
      </dgm:t>
    </dgm:pt>
    <dgm:pt modelId="{85F334C7-B6DA-4660-BF48-AD6CF23C5DCE}">
      <dgm:prSet/>
      <dgm:spPr/>
      <dgm:t>
        <a:bodyPr/>
        <a:lstStyle/>
        <a:p>
          <a:r>
            <a:rPr lang="fr-FR"/>
            <a:t>Antiseptiques locaux</a:t>
          </a:r>
          <a:endParaRPr lang="en-US"/>
        </a:p>
      </dgm:t>
    </dgm:pt>
    <dgm:pt modelId="{073967BC-979A-470A-86A8-369F44DFB915}" type="parTrans" cxnId="{B98BE048-5642-402B-97FB-BF5FD222D3C2}">
      <dgm:prSet/>
      <dgm:spPr/>
      <dgm:t>
        <a:bodyPr/>
        <a:lstStyle/>
        <a:p>
          <a:endParaRPr lang="en-US"/>
        </a:p>
      </dgm:t>
    </dgm:pt>
    <dgm:pt modelId="{06D4315E-7B53-4884-B7FB-4A58FBF97C01}" type="sibTrans" cxnId="{B98BE048-5642-402B-97FB-BF5FD222D3C2}">
      <dgm:prSet/>
      <dgm:spPr/>
      <dgm:t>
        <a:bodyPr/>
        <a:lstStyle/>
        <a:p>
          <a:endParaRPr lang="en-US"/>
        </a:p>
      </dgm:t>
    </dgm:pt>
    <dgm:pt modelId="{F4E1D5BD-7B36-4F22-9C0B-C69163DACFB4}">
      <dgm:prSet/>
      <dgm:spPr/>
      <dgm:t>
        <a:bodyPr/>
        <a:lstStyle/>
        <a:p>
          <a:r>
            <a:rPr lang="fr-FR"/>
            <a:t>Médicaments pour la prévention des caries</a:t>
          </a:r>
          <a:endParaRPr lang="en-US"/>
        </a:p>
      </dgm:t>
    </dgm:pt>
    <dgm:pt modelId="{600F3A1F-14E6-4685-88EB-FD9AA847A00F}" type="parTrans" cxnId="{96100F57-ABD5-4E5A-9D00-751D5009DBE9}">
      <dgm:prSet/>
      <dgm:spPr/>
      <dgm:t>
        <a:bodyPr/>
        <a:lstStyle/>
        <a:p>
          <a:endParaRPr lang="en-US"/>
        </a:p>
      </dgm:t>
    </dgm:pt>
    <dgm:pt modelId="{CB194BF6-3512-42C0-82F2-80E1AD32858B}" type="sibTrans" cxnId="{96100F57-ABD5-4E5A-9D00-751D5009DBE9}">
      <dgm:prSet phldrT="03"/>
      <dgm:spPr/>
      <dgm:t>
        <a:bodyPr/>
        <a:lstStyle/>
        <a:p>
          <a:r>
            <a:rPr lang="en-US"/>
            <a:t>03</a:t>
          </a:r>
        </a:p>
      </dgm:t>
    </dgm:pt>
    <dgm:pt modelId="{96B75D62-6CAD-4329-B2C9-13B27F9B9E26}">
      <dgm:prSet/>
      <dgm:spPr/>
      <dgm:t>
        <a:bodyPr/>
        <a:lstStyle/>
        <a:p>
          <a:r>
            <a:rPr lang="fr-FR"/>
            <a:t>Fluor</a:t>
          </a:r>
          <a:endParaRPr lang="en-US"/>
        </a:p>
      </dgm:t>
    </dgm:pt>
    <dgm:pt modelId="{3387747E-AF67-4C4D-8C93-7A2D5CD79C89}" type="parTrans" cxnId="{19180EBE-8669-4582-9D04-3EA5BE9841CE}">
      <dgm:prSet/>
      <dgm:spPr/>
      <dgm:t>
        <a:bodyPr/>
        <a:lstStyle/>
        <a:p>
          <a:endParaRPr lang="en-US"/>
        </a:p>
      </dgm:t>
    </dgm:pt>
    <dgm:pt modelId="{D8AA8A6A-05BB-4FED-B96F-47915A733D34}" type="sibTrans" cxnId="{19180EBE-8669-4582-9D04-3EA5BE9841CE}">
      <dgm:prSet/>
      <dgm:spPr/>
      <dgm:t>
        <a:bodyPr/>
        <a:lstStyle/>
        <a:p>
          <a:endParaRPr lang="en-US"/>
        </a:p>
      </dgm:t>
    </dgm:pt>
    <dgm:pt modelId="{4C240669-3C3B-4450-91D9-AEA544BFC2B8}" type="pres">
      <dgm:prSet presAssocID="{4F8D067E-CFBF-40CF-BEE6-7C1DD46F3EFE}" presName="Name0" presStyleCnt="0">
        <dgm:presLayoutVars>
          <dgm:animLvl val="lvl"/>
          <dgm:resizeHandles val="exact"/>
        </dgm:presLayoutVars>
      </dgm:prSet>
      <dgm:spPr/>
    </dgm:pt>
    <dgm:pt modelId="{13C199E5-AA36-43D2-895F-B8D6848F850D}" type="pres">
      <dgm:prSet presAssocID="{748BD31C-AE2E-4C71-ABD3-995D641E987F}" presName="compositeNode" presStyleCnt="0">
        <dgm:presLayoutVars>
          <dgm:bulletEnabled val="1"/>
        </dgm:presLayoutVars>
      </dgm:prSet>
      <dgm:spPr/>
    </dgm:pt>
    <dgm:pt modelId="{B774171A-46C6-4771-838B-15EA5993DFA3}" type="pres">
      <dgm:prSet presAssocID="{748BD31C-AE2E-4C71-ABD3-995D641E987F}" presName="bgRect" presStyleLbl="alignNode1" presStyleIdx="0" presStyleCnt="3"/>
      <dgm:spPr/>
    </dgm:pt>
    <dgm:pt modelId="{111FBCD0-DC20-412B-BBA8-680546717BB7}" type="pres">
      <dgm:prSet presAssocID="{80541E41-ED85-4BE8-B2CE-EAA9868A3923}" presName="sibTransNodeRect" presStyleLbl="alignNode1" presStyleIdx="0" presStyleCnt="3">
        <dgm:presLayoutVars>
          <dgm:chMax val="0"/>
          <dgm:bulletEnabled val="1"/>
        </dgm:presLayoutVars>
      </dgm:prSet>
      <dgm:spPr/>
    </dgm:pt>
    <dgm:pt modelId="{566EF04D-6CBE-4984-8E7E-8D3FCA5B5275}" type="pres">
      <dgm:prSet presAssocID="{748BD31C-AE2E-4C71-ABD3-995D641E987F}" presName="nodeRect" presStyleLbl="alignNode1" presStyleIdx="0" presStyleCnt="3">
        <dgm:presLayoutVars>
          <dgm:bulletEnabled val="1"/>
        </dgm:presLayoutVars>
      </dgm:prSet>
      <dgm:spPr/>
    </dgm:pt>
    <dgm:pt modelId="{AD276070-FFA8-435C-9D2E-8268ECFA59D2}" type="pres">
      <dgm:prSet presAssocID="{80541E41-ED85-4BE8-B2CE-EAA9868A3923}" presName="sibTrans" presStyleCnt="0"/>
      <dgm:spPr/>
    </dgm:pt>
    <dgm:pt modelId="{EE955D41-6552-4455-9742-851721AFF576}" type="pres">
      <dgm:prSet presAssocID="{D45035BD-6D8E-4207-BFBA-AE8EE7C474DF}" presName="compositeNode" presStyleCnt="0">
        <dgm:presLayoutVars>
          <dgm:bulletEnabled val="1"/>
        </dgm:presLayoutVars>
      </dgm:prSet>
      <dgm:spPr/>
    </dgm:pt>
    <dgm:pt modelId="{6345D22E-C0A5-40CD-A7A2-FDCEC6B05337}" type="pres">
      <dgm:prSet presAssocID="{D45035BD-6D8E-4207-BFBA-AE8EE7C474DF}" presName="bgRect" presStyleLbl="alignNode1" presStyleIdx="1" presStyleCnt="3"/>
      <dgm:spPr/>
    </dgm:pt>
    <dgm:pt modelId="{822E3DF6-F398-4EA8-83CC-86BB5E4A5BFB}" type="pres">
      <dgm:prSet presAssocID="{94C7D37A-02D0-4EBF-B35E-93022888D0CE}" presName="sibTransNodeRect" presStyleLbl="alignNode1" presStyleIdx="1" presStyleCnt="3">
        <dgm:presLayoutVars>
          <dgm:chMax val="0"/>
          <dgm:bulletEnabled val="1"/>
        </dgm:presLayoutVars>
      </dgm:prSet>
      <dgm:spPr/>
    </dgm:pt>
    <dgm:pt modelId="{5A20EFBC-D8F2-4DB1-8F98-7829510F53D2}" type="pres">
      <dgm:prSet presAssocID="{D45035BD-6D8E-4207-BFBA-AE8EE7C474DF}" presName="nodeRect" presStyleLbl="alignNode1" presStyleIdx="1" presStyleCnt="3">
        <dgm:presLayoutVars>
          <dgm:bulletEnabled val="1"/>
        </dgm:presLayoutVars>
      </dgm:prSet>
      <dgm:spPr/>
    </dgm:pt>
    <dgm:pt modelId="{597375E2-5064-4BAC-9475-1A8AD2B481F5}" type="pres">
      <dgm:prSet presAssocID="{94C7D37A-02D0-4EBF-B35E-93022888D0CE}" presName="sibTrans" presStyleCnt="0"/>
      <dgm:spPr/>
    </dgm:pt>
    <dgm:pt modelId="{0E8A8FF3-5847-4A85-A8E8-1506D89F6F05}" type="pres">
      <dgm:prSet presAssocID="{F4E1D5BD-7B36-4F22-9C0B-C69163DACFB4}" presName="compositeNode" presStyleCnt="0">
        <dgm:presLayoutVars>
          <dgm:bulletEnabled val="1"/>
        </dgm:presLayoutVars>
      </dgm:prSet>
      <dgm:spPr/>
    </dgm:pt>
    <dgm:pt modelId="{EED5BA19-A08F-4084-A1D6-43C3EFB68528}" type="pres">
      <dgm:prSet presAssocID="{F4E1D5BD-7B36-4F22-9C0B-C69163DACFB4}" presName="bgRect" presStyleLbl="alignNode1" presStyleIdx="2" presStyleCnt="3"/>
      <dgm:spPr/>
    </dgm:pt>
    <dgm:pt modelId="{615D1171-E203-4F4A-A81C-1F0BCC56AB4D}" type="pres">
      <dgm:prSet presAssocID="{CB194BF6-3512-42C0-82F2-80E1AD32858B}" presName="sibTransNodeRect" presStyleLbl="alignNode1" presStyleIdx="2" presStyleCnt="3">
        <dgm:presLayoutVars>
          <dgm:chMax val="0"/>
          <dgm:bulletEnabled val="1"/>
        </dgm:presLayoutVars>
      </dgm:prSet>
      <dgm:spPr/>
    </dgm:pt>
    <dgm:pt modelId="{44FB33C1-F641-4F65-AB04-3E73B4473959}" type="pres">
      <dgm:prSet presAssocID="{F4E1D5BD-7B36-4F22-9C0B-C69163DACFB4}" presName="nodeRect" presStyleLbl="alignNode1" presStyleIdx="2" presStyleCnt="3">
        <dgm:presLayoutVars>
          <dgm:bulletEnabled val="1"/>
        </dgm:presLayoutVars>
      </dgm:prSet>
      <dgm:spPr/>
    </dgm:pt>
  </dgm:ptLst>
  <dgm:cxnLst>
    <dgm:cxn modelId="{7652E60C-F2E2-4040-8576-50EEED311FC5}" srcId="{D45035BD-6D8E-4207-BFBA-AE8EE7C474DF}" destId="{56757C86-6F20-477F-8435-A82DFCEEAE35}" srcOrd="0" destOrd="0" parTransId="{C707FFA3-2ED0-49B1-9458-8078744E6DB5}" sibTransId="{758D3961-6297-48E7-BB1F-8D754DF3C5D5}"/>
    <dgm:cxn modelId="{8ED9A71B-AB61-4BA1-B28F-C30A2261A1CF}" type="presOf" srcId="{94C7D37A-02D0-4EBF-B35E-93022888D0CE}" destId="{822E3DF6-F398-4EA8-83CC-86BB5E4A5BFB}" srcOrd="0" destOrd="0" presId="urn:microsoft.com/office/officeart/2016/7/layout/LinearBlockProcessNumbered"/>
    <dgm:cxn modelId="{7A07AB34-4905-43C4-B8D1-4B234BC8032F}" type="presOf" srcId="{CB194BF6-3512-42C0-82F2-80E1AD32858B}" destId="{615D1171-E203-4F4A-A81C-1F0BCC56AB4D}" srcOrd="0" destOrd="0" presId="urn:microsoft.com/office/officeart/2016/7/layout/LinearBlockProcessNumbered"/>
    <dgm:cxn modelId="{CD99283E-1A1C-4A63-9C68-54E82E7E86A5}" type="presOf" srcId="{96B75D62-6CAD-4329-B2C9-13B27F9B9E26}" destId="{44FB33C1-F641-4F65-AB04-3E73B4473959}" srcOrd="0" destOrd="1" presId="urn:microsoft.com/office/officeart/2016/7/layout/LinearBlockProcessNumbered"/>
    <dgm:cxn modelId="{79B64F3F-5F16-4E80-817A-5A8A8BC88C7F}" type="presOf" srcId="{F4E1D5BD-7B36-4F22-9C0B-C69163DACFB4}" destId="{44FB33C1-F641-4F65-AB04-3E73B4473959}" srcOrd="1" destOrd="0" presId="urn:microsoft.com/office/officeart/2016/7/layout/LinearBlockProcessNumbered"/>
    <dgm:cxn modelId="{B98BE048-5642-402B-97FB-BF5FD222D3C2}" srcId="{D45035BD-6D8E-4207-BFBA-AE8EE7C474DF}" destId="{85F334C7-B6DA-4660-BF48-AD6CF23C5DCE}" srcOrd="2" destOrd="0" parTransId="{073967BC-979A-470A-86A8-369F44DFB915}" sibTransId="{06D4315E-7B53-4884-B7FB-4A58FBF97C01}"/>
    <dgm:cxn modelId="{A960E476-D499-4026-9140-DC15241A533B}" srcId="{4F8D067E-CFBF-40CF-BEE6-7C1DD46F3EFE}" destId="{D45035BD-6D8E-4207-BFBA-AE8EE7C474DF}" srcOrd="1" destOrd="0" parTransId="{1B2E2824-FF0E-45C7-8843-8A34E99E4513}" sibTransId="{94C7D37A-02D0-4EBF-B35E-93022888D0CE}"/>
    <dgm:cxn modelId="{96100F57-ABD5-4E5A-9D00-751D5009DBE9}" srcId="{4F8D067E-CFBF-40CF-BEE6-7C1DD46F3EFE}" destId="{F4E1D5BD-7B36-4F22-9C0B-C69163DACFB4}" srcOrd="2" destOrd="0" parTransId="{600F3A1F-14E6-4685-88EB-FD9AA847A00F}" sibTransId="{CB194BF6-3512-42C0-82F2-80E1AD32858B}"/>
    <dgm:cxn modelId="{C3942D86-A1A0-42EB-B2A0-D551E753F13B}" type="presOf" srcId="{56757C86-6F20-477F-8435-A82DFCEEAE35}" destId="{5A20EFBC-D8F2-4DB1-8F98-7829510F53D2}" srcOrd="0" destOrd="1" presId="urn:microsoft.com/office/officeart/2016/7/layout/LinearBlockProcessNumbered"/>
    <dgm:cxn modelId="{B5BE5687-4253-4147-8858-6D7363211B1C}" type="presOf" srcId="{748BD31C-AE2E-4C71-ABD3-995D641E987F}" destId="{B774171A-46C6-4771-838B-15EA5993DFA3}" srcOrd="0" destOrd="0" presId="urn:microsoft.com/office/officeart/2016/7/layout/LinearBlockProcessNumbered"/>
    <dgm:cxn modelId="{EF8F4888-6953-4684-AE08-A6E389A3A1BA}" type="presOf" srcId="{C316421C-3E48-4B28-8B63-9F991DC77D76}" destId="{566EF04D-6CBE-4984-8E7E-8D3FCA5B5275}" srcOrd="0" destOrd="3" presId="urn:microsoft.com/office/officeart/2016/7/layout/LinearBlockProcessNumbered"/>
    <dgm:cxn modelId="{11826F8A-E1E1-412D-AB6C-C96336D3FE30}" srcId="{748BD31C-AE2E-4C71-ABD3-995D641E987F}" destId="{CA5D81A2-A356-426A-B86D-104DE25EED2C}" srcOrd="1" destOrd="0" parTransId="{00DF2F36-A8E0-436B-8ED6-7E7D759FCD08}" sibTransId="{4DDBD47E-C386-4ECA-858D-305D2859206E}"/>
    <dgm:cxn modelId="{0CA64990-EA2E-4E92-9D60-1EB932451CD5}" type="presOf" srcId="{D45035BD-6D8E-4207-BFBA-AE8EE7C474DF}" destId="{6345D22E-C0A5-40CD-A7A2-FDCEC6B05337}" srcOrd="0" destOrd="0" presId="urn:microsoft.com/office/officeart/2016/7/layout/LinearBlockProcessNumbered"/>
    <dgm:cxn modelId="{76AE589F-01CF-4C36-A0CF-2534650C81EF}" srcId="{748BD31C-AE2E-4C71-ABD3-995D641E987F}" destId="{03CC8258-56E0-4651-A000-0BE77A291A39}" srcOrd="0" destOrd="0" parTransId="{17FC4611-393D-4B31-B6FA-6C9A27562686}" sibTransId="{170573BD-8C08-4212-BA17-41FF8395693F}"/>
    <dgm:cxn modelId="{818C66A0-6ADF-47D2-A01B-CB89D1A42246}" type="presOf" srcId="{CA5D81A2-A356-426A-B86D-104DE25EED2C}" destId="{566EF04D-6CBE-4984-8E7E-8D3FCA5B5275}" srcOrd="0" destOrd="2" presId="urn:microsoft.com/office/officeart/2016/7/layout/LinearBlockProcessNumbered"/>
    <dgm:cxn modelId="{76B6A6AC-E419-4329-BCD9-4F6C50B6D41B}" type="presOf" srcId="{85F334C7-B6DA-4660-BF48-AD6CF23C5DCE}" destId="{5A20EFBC-D8F2-4DB1-8F98-7829510F53D2}" srcOrd="0" destOrd="3" presId="urn:microsoft.com/office/officeart/2016/7/layout/LinearBlockProcessNumbered"/>
    <dgm:cxn modelId="{5C86D5AC-9D66-48A0-BCE6-7B2629CFC0D1}" type="presOf" srcId="{F4E1D5BD-7B36-4F22-9C0B-C69163DACFB4}" destId="{EED5BA19-A08F-4084-A1D6-43C3EFB68528}" srcOrd="0" destOrd="0" presId="urn:microsoft.com/office/officeart/2016/7/layout/LinearBlockProcessNumbered"/>
    <dgm:cxn modelId="{E9F0EFAF-B833-4E88-A212-2C33B170F163}" srcId="{4F8D067E-CFBF-40CF-BEE6-7C1DD46F3EFE}" destId="{748BD31C-AE2E-4C71-ABD3-995D641E987F}" srcOrd="0" destOrd="0" parTransId="{F775D1D9-7FDF-44BA-AA6A-51EB357588A6}" sibTransId="{80541E41-ED85-4BE8-B2CE-EAA9868A3923}"/>
    <dgm:cxn modelId="{EFE6A4B1-03A4-4109-9396-7901CBF824A6}" srcId="{748BD31C-AE2E-4C71-ABD3-995D641E987F}" destId="{C316421C-3E48-4B28-8B63-9F991DC77D76}" srcOrd="2" destOrd="0" parTransId="{1990491E-81C1-4057-B4F8-084134B011B9}" sibTransId="{209F0B12-573E-45A0-9D88-08FEE02D0B08}"/>
    <dgm:cxn modelId="{19180EBE-8669-4582-9D04-3EA5BE9841CE}" srcId="{F4E1D5BD-7B36-4F22-9C0B-C69163DACFB4}" destId="{96B75D62-6CAD-4329-B2C9-13B27F9B9E26}" srcOrd="0" destOrd="0" parTransId="{3387747E-AF67-4C4D-8C93-7A2D5CD79C89}" sibTransId="{D8AA8A6A-05BB-4FED-B96F-47915A733D34}"/>
    <dgm:cxn modelId="{1B8DBCC1-FE29-4C10-B8AF-0EFBE5AAF3E6}" type="presOf" srcId="{748BD31C-AE2E-4C71-ABD3-995D641E987F}" destId="{566EF04D-6CBE-4984-8E7E-8D3FCA5B5275}" srcOrd="1" destOrd="0" presId="urn:microsoft.com/office/officeart/2016/7/layout/LinearBlockProcessNumbered"/>
    <dgm:cxn modelId="{3EDC9AC3-8721-4473-B3F7-D02A58EED352}" type="presOf" srcId="{03CC8258-56E0-4651-A000-0BE77A291A39}" destId="{566EF04D-6CBE-4984-8E7E-8D3FCA5B5275}" srcOrd="0" destOrd="1" presId="urn:microsoft.com/office/officeart/2016/7/layout/LinearBlockProcessNumbered"/>
    <dgm:cxn modelId="{5ADF21C5-4CF3-4F96-B7B6-A80EFC7B9D25}" type="presOf" srcId="{4F8D067E-CFBF-40CF-BEE6-7C1DD46F3EFE}" destId="{4C240669-3C3B-4450-91D9-AEA544BFC2B8}" srcOrd="0" destOrd="0" presId="urn:microsoft.com/office/officeart/2016/7/layout/LinearBlockProcessNumbered"/>
    <dgm:cxn modelId="{CB3B6ED4-94D4-4D90-B873-8CDF5E91873F}" srcId="{D45035BD-6D8E-4207-BFBA-AE8EE7C474DF}" destId="{9F8B99F9-2C40-460C-A2F8-EE282B253FF9}" srcOrd="1" destOrd="0" parTransId="{FC931A8D-C2BD-422C-ABA8-5BA468726ED2}" sibTransId="{9C223D32-F68B-4B66-B884-6FE7619AF084}"/>
    <dgm:cxn modelId="{F6BFB1E3-24D4-4F3E-B7A6-43A4C144552E}" type="presOf" srcId="{D45035BD-6D8E-4207-BFBA-AE8EE7C474DF}" destId="{5A20EFBC-D8F2-4DB1-8F98-7829510F53D2}" srcOrd="1" destOrd="0" presId="urn:microsoft.com/office/officeart/2016/7/layout/LinearBlockProcessNumbered"/>
    <dgm:cxn modelId="{BA1C6CF3-D986-4741-A615-4DC311E1B605}" type="presOf" srcId="{80541E41-ED85-4BE8-B2CE-EAA9868A3923}" destId="{111FBCD0-DC20-412B-BBA8-680546717BB7}" srcOrd="0" destOrd="0" presId="urn:microsoft.com/office/officeart/2016/7/layout/LinearBlockProcessNumbered"/>
    <dgm:cxn modelId="{906885FD-0497-4248-9C68-A92F1C8FBE2A}" type="presOf" srcId="{9F8B99F9-2C40-460C-A2F8-EE282B253FF9}" destId="{5A20EFBC-D8F2-4DB1-8F98-7829510F53D2}" srcOrd="0" destOrd="2" presId="urn:microsoft.com/office/officeart/2016/7/layout/LinearBlockProcessNumbered"/>
    <dgm:cxn modelId="{CFEDBBC4-D52C-49C5-98AC-F9AAA7862EAA}" type="presParOf" srcId="{4C240669-3C3B-4450-91D9-AEA544BFC2B8}" destId="{13C199E5-AA36-43D2-895F-B8D6848F850D}" srcOrd="0" destOrd="0" presId="urn:microsoft.com/office/officeart/2016/7/layout/LinearBlockProcessNumbered"/>
    <dgm:cxn modelId="{0818A872-D384-4E80-9438-7AD8C8D10619}" type="presParOf" srcId="{13C199E5-AA36-43D2-895F-B8D6848F850D}" destId="{B774171A-46C6-4771-838B-15EA5993DFA3}" srcOrd="0" destOrd="0" presId="urn:microsoft.com/office/officeart/2016/7/layout/LinearBlockProcessNumbered"/>
    <dgm:cxn modelId="{29C175D5-5C80-48AB-ACFA-B4A6062C31C2}" type="presParOf" srcId="{13C199E5-AA36-43D2-895F-B8D6848F850D}" destId="{111FBCD0-DC20-412B-BBA8-680546717BB7}" srcOrd="1" destOrd="0" presId="urn:microsoft.com/office/officeart/2016/7/layout/LinearBlockProcessNumbered"/>
    <dgm:cxn modelId="{15955C51-81D9-4FC4-AD5E-F67A4FC07D87}" type="presParOf" srcId="{13C199E5-AA36-43D2-895F-B8D6848F850D}" destId="{566EF04D-6CBE-4984-8E7E-8D3FCA5B5275}" srcOrd="2" destOrd="0" presId="urn:microsoft.com/office/officeart/2016/7/layout/LinearBlockProcessNumbered"/>
    <dgm:cxn modelId="{57E41E70-A744-4668-9D16-E408FC290C5B}" type="presParOf" srcId="{4C240669-3C3B-4450-91D9-AEA544BFC2B8}" destId="{AD276070-FFA8-435C-9D2E-8268ECFA59D2}" srcOrd="1" destOrd="0" presId="urn:microsoft.com/office/officeart/2016/7/layout/LinearBlockProcessNumbered"/>
    <dgm:cxn modelId="{5CF5F946-E860-4369-B998-75506900E05D}" type="presParOf" srcId="{4C240669-3C3B-4450-91D9-AEA544BFC2B8}" destId="{EE955D41-6552-4455-9742-851721AFF576}" srcOrd="2" destOrd="0" presId="urn:microsoft.com/office/officeart/2016/7/layout/LinearBlockProcessNumbered"/>
    <dgm:cxn modelId="{0B27F528-FCAE-43A8-B21A-23CD4BE1A221}" type="presParOf" srcId="{EE955D41-6552-4455-9742-851721AFF576}" destId="{6345D22E-C0A5-40CD-A7A2-FDCEC6B05337}" srcOrd="0" destOrd="0" presId="urn:microsoft.com/office/officeart/2016/7/layout/LinearBlockProcessNumbered"/>
    <dgm:cxn modelId="{4391917A-88B4-428B-A754-CC10B26A8607}" type="presParOf" srcId="{EE955D41-6552-4455-9742-851721AFF576}" destId="{822E3DF6-F398-4EA8-83CC-86BB5E4A5BFB}" srcOrd="1" destOrd="0" presId="urn:microsoft.com/office/officeart/2016/7/layout/LinearBlockProcessNumbered"/>
    <dgm:cxn modelId="{A8A9E158-88F3-4CB2-A48E-C6C011B3A062}" type="presParOf" srcId="{EE955D41-6552-4455-9742-851721AFF576}" destId="{5A20EFBC-D8F2-4DB1-8F98-7829510F53D2}" srcOrd="2" destOrd="0" presId="urn:microsoft.com/office/officeart/2016/7/layout/LinearBlockProcessNumbered"/>
    <dgm:cxn modelId="{50878D9B-DDCA-49ED-A016-715FF8F83A9E}" type="presParOf" srcId="{4C240669-3C3B-4450-91D9-AEA544BFC2B8}" destId="{597375E2-5064-4BAC-9475-1A8AD2B481F5}" srcOrd="3" destOrd="0" presId="urn:microsoft.com/office/officeart/2016/7/layout/LinearBlockProcessNumbered"/>
    <dgm:cxn modelId="{50DEBD5F-D956-4AA1-A0BD-452599F2C68F}" type="presParOf" srcId="{4C240669-3C3B-4450-91D9-AEA544BFC2B8}" destId="{0E8A8FF3-5847-4A85-A8E8-1506D89F6F05}" srcOrd="4" destOrd="0" presId="urn:microsoft.com/office/officeart/2016/7/layout/LinearBlockProcessNumbered"/>
    <dgm:cxn modelId="{E6D228A2-D0EE-4E53-A66B-34EE944F61B0}" type="presParOf" srcId="{0E8A8FF3-5847-4A85-A8E8-1506D89F6F05}" destId="{EED5BA19-A08F-4084-A1D6-43C3EFB68528}" srcOrd="0" destOrd="0" presId="urn:microsoft.com/office/officeart/2016/7/layout/LinearBlockProcessNumbered"/>
    <dgm:cxn modelId="{82713528-C995-4CA8-9E19-DF0C0C5F050A}" type="presParOf" srcId="{0E8A8FF3-5847-4A85-A8E8-1506D89F6F05}" destId="{615D1171-E203-4F4A-A81C-1F0BCC56AB4D}" srcOrd="1" destOrd="0" presId="urn:microsoft.com/office/officeart/2016/7/layout/LinearBlockProcessNumbered"/>
    <dgm:cxn modelId="{2FF9D472-F46C-4F37-B5B9-6140B9E5349A}" type="presParOf" srcId="{0E8A8FF3-5847-4A85-A8E8-1506D89F6F05}" destId="{44FB33C1-F641-4F65-AB04-3E73B4473959}"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273EAF7-EF37-453F-BDF1-DEDD079A9071}" type="doc">
      <dgm:prSet loTypeId="urn:microsoft.com/office/officeart/2005/8/layout/vProcess5" loCatId="process" qsTypeId="urn:microsoft.com/office/officeart/2005/8/quickstyle/simple4" qsCatId="simple" csTypeId="urn:microsoft.com/office/officeart/2005/8/colors/colorful1" csCatId="colorful" phldr="1"/>
      <dgm:spPr/>
      <dgm:t>
        <a:bodyPr/>
        <a:lstStyle/>
        <a:p>
          <a:endParaRPr lang="fr-FR"/>
        </a:p>
      </dgm:t>
    </dgm:pt>
    <dgm:pt modelId="{864AA010-85A5-41CB-ABF5-C79658515069}">
      <dgm:prSet phldrT="[Text]"/>
      <dgm:spPr/>
      <dgm:t>
        <a:bodyPr/>
        <a:lstStyle/>
        <a:p>
          <a:r>
            <a:rPr lang="fr-FR" b="1"/>
            <a:t>Prise d’AINS</a:t>
          </a:r>
        </a:p>
      </dgm:t>
    </dgm:pt>
    <dgm:pt modelId="{D6C5D2E6-9CD9-45D7-AD89-A2C20FD59CD1}" type="parTrans" cxnId="{5B61E473-026F-461E-B586-58A60B435BB1}">
      <dgm:prSet/>
      <dgm:spPr/>
      <dgm:t>
        <a:bodyPr/>
        <a:lstStyle/>
        <a:p>
          <a:endParaRPr lang="fr-FR"/>
        </a:p>
      </dgm:t>
    </dgm:pt>
    <dgm:pt modelId="{83E91D92-18E3-40A1-BC7C-90E85EEBA87A}" type="sibTrans" cxnId="{5B61E473-026F-461E-B586-58A60B435BB1}">
      <dgm:prSet/>
      <dgm:spPr/>
      <dgm:t>
        <a:bodyPr/>
        <a:lstStyle/>
        <a:p>
          <a:endParaRPr lang="fr-FR"/>
        </a:p>
      </dgm:t>
    </dgm:pt>
    <dgm:pt modelId="{33A8C19F-861C-4A96-B35C-F3C6BAEC2BDC}">
      <dgm:prSet phldrT="[Text]"/>
      <dgm:spPr/>
      <dgm:t>
        <a:bodyPr/>
        <a:lstStyle/>
        <a:p>
          <a:r>
            <a:rPr lang="fr-FR" b="1"/>
            <a:t>Arrêt de la réaction immunitaire</a:t>
          </a:r>
        </a:p>
      </dgm:t>
    </dgm:pt>
    <dgm:pt modelId="{F72ED6F9-934B-4443-BE94-44001FABD23F}" type="parTrans" cxnId="{CF695E39-4D75-409F-93A4-C5A66E3F2916}">
      <dgm:prSet/>
      <dgm:spPr/>
      <dgm:t>
        <a:bodyPr/>
        <a:lstStyle/>
        <a:p>
          <a:endParaRPr lang="fr-FR"/>
        </a:p>
      </dgm:t>
    </dgm:pt>
    <dgm:pt modelId="{69BDC93A-8E11-4374-A0FB-E24D346CDCCE}" type="sibTrans" cxnId="{CF695E39-4D75-409F-93A4-C5A66E3F2916}">
      <dgm:prSet/>
      <dgm:spPr/>
      <dgm:t>
        <a:bodyPr/>
        <a:lstStyle/>
        <a:p>
          <a:endParaRPr lang="fr-FR"/>
        </a:p>
      </dgm:t>
    </dgm:pt>
    <dgm:pt modelId="{16BAB598-3BAE-4C94-97F4-40C209D33E24}">
      <dgm:prSet phldrT="[Text]"/>
      <dgm:spPr/>
      <dgm:t>
        <a:bodyPr/>
        <a:lstStyle/>
        <a:p>
          <a:r>
            <a:rPr lang="fr-FR" b="1"/>
            <a:t>Propagation de l’agent infectieux</a:t>
          </a:r>
        </a:p>
      </dgm:t>
    </dgm:pt>
    <dgm:pt modelId="{5B3CE955-51BC-459C-B264-29EA2F8BF405}" type="parTrans" cxnId="{E4AEAABB-AD1E-4B29-B727-9BCB66E883C6}">
      <dgm:prSet/>
      <dgm:spPr/>
      <dgm:t>
        <a:bodyPr/>
        <a:lstStyle/>
        <a:p>
          <a:endParaRPr lang="fr-FR"/>
        </a:p>
      </dgm:t>
    </dgm:pt>
    <dgm:pt modelId="{09EC8091-FB84-4389-B5F0-83199C6B3BBB}" type="sibTrans" cxnId="{E4AEAABB-AD1E-4B29-B727-9BCB66E883C6}">
      <dgm:prSet/>
      <dgm:spPr/>
      <dgm:t>
        <a:bodyPr/>
        <a:lstStyle/>
        <a:p>
          <a:endParaRPr lang="fr-FR"/>
        </a:p>
      </dgm:t>
    </dgm:pt>
    <dgm:pt modelId="{8EDC45AB-D508-499B-B425-9DD4D6306A4D}">
      <dgm:prSet phldrT="[Text]"/>
      <dgm:spPr/>
      <dgm:t>
        <a:bodyPr/>
        <a:lstStyle/>
        <a:p>
          <a:r>
            <a:rPr lang="fr-FR" b="1"/>
            <a:t>Aggravation de l’infection</a:t>
          </a:r>
        </a:p>
      </dgm:t>
    </dgm:pt>
    <dgm:pt modelId="{A2ADFB64-37DA-4857-AEBB-E83E355FD2D2}" type="parTrans" cxnId="{C42F1EBA-A7C4-4788-92C3-9B7BB516B5AD}">
      <dgm:prSet/>
      <dgm:spPr/>
      <dgm:t>
        <a:bodyPr/>
        <a:lstStyle/>
        <a:p>
          <a:endParaRPr lang="fr-CG"/>
        </a:p>
      </dgm:t>
    </dgm:pt>
    <dgm:pt modelId="{9AB82992-2655-4105-9CEE-8C615363FD0F}" type="sibTrans" cxnId="{C42F1EBA-A7C4-4788-92C3-9B7BB516B5AD}">
      <dgm:prSet/>
      <dgm:spPr/>
      <dgm:t>
        <a:bodyPr/>
        <a:lstStyle/>
        <a:p>
          <a:endParaRPr lang="fr-CG"/>
        </a:p>
      </dgm:t>
    </dgm:pt>
    <dgm:pt modelId="{8E3CF701-9335-48B1-8737-7A41A15515BC}" type="pres">
      <dgm:prSet presAssocID="{F273EAF7-EF37-453F-BDF1-DEDD079A9071}" presName="outerComposite" presStyleCnt="0">
        <dgm:presLayoutVars>
          <dgm:chMax val="5"/>
          <dgm:dir/>
          <dgm:resizeHandles val="exact"/>
        </dgm:presLayoutVars>
      </dgm:prSet>
      <dgm:spPr/>
    </dgm:pt>
    <dgm:pt modelId="{3DE80E2A-FCE3-4F74-AB7E-E7311463F61A}" type="pres">
      <dgm:prSet presAssocID="{F273EAF7-EF37-453F-BDF1-DEDD079A9071}" presName="dummyMaxCanvas" presStyleCnt="0">
        <dgm:presLayoutVars/>
      </dgm:prSet>
      <dgm:spPr/>
    </dgm:pt>
    <dgm:pt modelId="{8C5D86D6-2473-4C13-A237-0781D9E5D03A}" type="pres">
      <dgm:prSet presAssocID="{F273EAF7-EF37-453F-BDF1-DEDD079A9071}" presName="FourNodes_1" presStyleLbl="node1" presStyleIdx="0" presStyleCnt="4">
        <dgm:presLayoutVars>
          <dgm:bulletEnabled val="1"/>
        </dgm:presLayoutVars>
      </dgm:prSet>
      <dgm:spPr/>
    </dgm:pt>
    <dgm:pt modelId="{59A77FCF-C428-41CF-9D9B-D1F22B883450}" type="pres">
      <dgm:prSet presAssocID="{F273EAF7-EF37-453F-BDF1-DEDD079A9071}" presName="FourNodes_2" presStyleLbl="node1" presStyleIdx="1" presStyleCnt="4">
        <dgm:presLayoutVars>
          <dgm:bulletEnabled val="1"/>
        </dgm:presLayoutVars>
      </dgm:prSet>
      <dgm:spPr/>
    </dgm:pt>
    <dgm:pt modelId="{ACE8813D-9ACD-4A78-84D4-915EB4A5B390}" type="pres">
      <dgm:prSet presAssocID="{F273EAF7-EF37-453F-BDF1-DEDD079A9071}" presName="FourNodes_3" presStyleLbl="node1" presStyleIdx="2" presStyleCnt="4">
        <dgm:presLayoutVars>
          <dgm:bulletEnabled val="1"/>
        </dgm:presLayoutVars>
      </dgm:prSet>
      <dgm:spPr/>
    </dgm:pt>
    <dgm:pt modelId="{48E9EA16-C6A4-496F-9C76-86B6FEB2FCBC}" type="pres">
      <dgm:prSet presAssocID="{F273EAF7-EF37-453F-BDF1-DEDD079A9071}" presName="FourNodes_4" presStyleLbl="node1" presStyleIdx="3" presStyleCnt="4">
        <dgm:presLayoutVars>
          <dgm:bulletEnabled val="1"/>
        </dgm:presLayoutVars>
      </dgm:prSet>
      <dgm:spPr/>
    </dgm:pt>
    <dgm:pt modelId="{8B407027-89B7-4575-88F7-12485B9106BD}" type="pres">
      <dgm:prSet presAssocID="{F273EAF7-EF37-453F-BDF1-DEDD079A9071}" presName="FourConn_1-2" presStyleLbl="fgAccFollowNode1" presStyleIdx="0" presStyleCnt="3">
        <dgm:presLayoutVars>
          <dgm:bulletEnabled val="1"/>
        </dgm:presLayoutVars>
      </dgm:prSet>
      <dgm:spPr/>
    </dgm:pt>
    <dgm:pt modelId="{B6E32FD6-C140-4A15-9389-D0C80F3A48CD}" type="pres">
      <dgm:prSet presAssocID="{F273EAF7-EF37-453F-BDF1-DEDD079A9071}" presName="FourConn_2-3" presStyleLbl="fgAccFollowNode1" presStyleIdx="1" presStyleCnt="3">
        <dgm:presLayoutVars>
          <dgm:bulletEnabled val="1"/>
        </dgm:presLayoutVars>
      </dgm:prSet>
      <dgm:spPr/>
    </dgm:pt>
    <dgm:pt modelId="{419C8AE5-AFAA-41C3-8883-DD8D8E9884C8}" type="pres">
      <dgm:prSet presAssocID="{F273EAF7-EF37-453F-BDF1-DEDD079A9071}" presName="FourConn_3-4" presStyleLbl="fgAccFollowNode1" presStyleIdx="2" presStyleCnt="3">
        <dgm:presLayoutVars>
          <dgm:bulletEnabled val="1"/>
        </dgm:presLayoutVars>
      </dgm:prSet>
      <dgm:spPr/>
    </dgm:pt>
    <dgm:pt modelId="{02B5F369-BE70-426D-83E9-ACB768A7AA77}" type="pres">
      <dgm:prSet presAssocID="{F273EAF7-EF37-453F-BDF1-DEDD079A9071}" presName="FourNodes_1_text" presStyleLbl="node1" presStyleIdx="3" presStyleCnt="4">
        <dgm:presLayoutVars>
          <dgm:bulletEnabled val="1"/>
        </dgm:presLayoutVars>
      </dgm:prSet>
      <dgm:spPr/>
    </dgm:pt>
    <dgm:pt modelId="{FD2B6654-DDC9-4A56-B73A-DF6BC0A19756}" type="pres">
      <dgm:prSet presAssocID="{F273EAF7-EF37-453F-BDF1-DEDD079A9071}" presName="FourNodes_2_text" presStyleLbl="node1" presStyleIdx="3" presStyleCnt="4">
        <dgm:presLayoutVars>
          <dgm:bulletEnabled val="1"/>
        </dgm:presLayoutVars>
      </dgm:prSet>
      <dgm:spPr/>
    </dgm:pt>
    <dgm:pt modelId="{B6934939-9ADD-4E31-8363-41D14CFA7995}" type="pres">
      <dgm:prSet presAssocID="{F273EAF7-EF37-453F-BDF1-DEDD079A9071}" presName="FourNodes_3_text" presStyleLbl="node1" presStyleIdx="3" presStyleCnt="4">
        <dgm:presLayoutVars>
          <dgm:bulletEnabled val="1"/>
        </dgm:presLayoutVars>
      </dgm:prSet>
      <dgm:spPr/>
    </dgm:pt>
    <dgm:pt modelId="{BACD6ACE-0E0F-4BDE-939A-2D45019C6A56}" type="pres">
      <dgm:prSet presAssocID="{F273EAF7-EF37-453F-BDF1-DEDD079A9071}" presName="FourNodes_4_text" presStyleLbl="node1" presStyleIdx="3" presStyleCnt="4">
        <dgm:presLayoutVars>
          <dgm:bulletEnabled val="1"/>
        </dgm:presLayoutVars>
      </dgm:prSet>
      <dgm:spPr/>
    </dgm:pt>
  </dgm:ptLst>
  <dgm:cxnLst>
    <dgm:cxn modelId="{CF695E39-4D75-409F-93A4-C5A66E3F2916}" srcId="{F273EAF7-EF37-453F-BDF1-DEDD079A9071}" destId="{33A8C19F-861C-4A96-B35C-F3C6BAEC2BDC}" srcOrd="1" destOrd="0" parTransId="{F72ED6F9-934B-4443-BE94-44001FABD23F}" sibTransId="{69BDC93A-8E11-4374-A0FB-E24D346CDCCE}"/>
    <dgm:cxn modelId="{4EEBE13C-D796-4145-ADCC-5DC069E36AE7}" type="presOf" srcId="{8EDC45AB-D508-499B-B425-9DD4D6306A4D}" destId="{48E9EA16-C6A4-496F-9C76-86B6FEB2FCBC}" srcOrd="0" destOrd="0" presId="urn:microsoft.com/office/officeart/2005/8/layout/vProcess5"/>
    <dgm:cxn modelId="{5A641641-67BE-4C43-BD0A-7B550060352A}" type="presOf" srcId="{83E91D92-18E3-40A1-BC7C-90E85EEBA87A}" destId="{8B407027-89B7-4575-88F7-12485B9106BD}" srcOrd="0" destOrd="0" presId="urn:microsoft.com/office/officeart/2005/8/layout/vProcess5"/>
    <dgm:cxn modelId="{5B61E473-026F-461E-B586-58A60B435BB1}" srcId="{F273EAF7-EF37-453F-BDF1-DEDD079A9071}" destId="{864AA010-85A5-41CB-ABF5-C79658515069}" srcOrd="0" destOrd="0" parTransId="{D6C5D2E6-9CD9-45D7-AD89-A2C20FD59CD1}" sibTransId="{83E91D92-18E3-40A1-BC7C-90E85EEBA87A}"/>
    <dgm:cxn modelId="{594A3078-A4CC-4B97-A224-259330725383}" type="presOf" srcId="{864AA010-85A5-41CB-ABF5-C79658515069}" destId="{8C5D86D6-2473-4C13-A237-0781D9E5D03A}" srcOrd="0" destOrd="0" presId="urn:microsoft.com/office/officeart/2005/8/layout/vProcess5"/>
    <dgm:cxn modelId="{819C0179-9648-46F4-BBB5-9F50DB63A16A}" type="presOf" srcId="{16BAB598-3BAE-4C94-97F4-40C209D33E24}" destId="{ACE8813D-9ACD-4A78-84D4-915EB4A5B390}" srcOrd="0" destOrd="0" presId="urn:microsoft.com/office/officeart/2005/8/layout/vProcess5"/>
    <dgm:cxn modelId="{EAB92783-D3DA-45BD-B7A2-14343475F8BB}" type="presOf" srcId="{69BDC93A-8E11-4374-A0FB-E24D346CDCCE}" destId="{B6E32FD6-C140-4A15-9389-D0C80F3A48CD}" srcOrd="0" destOrd="0" presId="urn:microsoft.com/office/officeart/2005/8/layout/vProcess5"/>
    <dgm:cxn modelId="{63525C90-C89D-4C9B-862C-C9EBD85D4093}" type="presOf" srcId="{16BAB598-3BAE-4C94-97F4-40C209D33E24}" destId="{B6934939-9ADD-4E31-8363-41D14CFA7995}" srcOrd="1" destOrd="0" presId="urn:microsoft.com/office/officeart/2005/8/layout/vProcess5"/>
    <dgm:cxn modelId="{483E0F9B-4ABA-49A1-BFEC-2938ECE4610F}" type="presOf" srcId="{33A8C19F-861C-4A96-B35C-F3C6BAEC2BDC}" destId="{59A77FCF-C428-41CF-9D9B-D1F22B883450}" srcOrd="0" destOrd="0" presId="urn:microsoft.com/office/officeart/2005/8/layout/vProcess5"/>
    <dgm:cxn modelId="{E77685A4-0E05-4087-B4D5-89CAF975A906}" type="presOf" srcId="{864AA010-85A5-41CB-ABF5-C79658515069}" destId="{02B5F369-BE70-426D-83E9-ACB768A7AA77}" srcOrd="1" destOrd="0" presId="urn:microsoft.com/office/officeart/2005/8/layout/vProcess5"/>
    <dgm:cxn modelId="{C42F1EBA-A7C4-4788-92C3-9B7BB516B5AD}" srcId="{F273EAF7-EF37-453F-BDF1-DEDD079A9071}" destId="{8EDC45AB-D508-499B-B425-9DD4D6306A4D}" srcOrd="3" destOrd="0" parTransId="{A2ADFB64-37DA-4857-AEBB-E83E355FD2D2}" sibTransId="{9AB82992-2655-4105-9CEE-8C615363FD0F}"/>
    <dgm:cxn modelId="{E4AEAABB-AD1E-4B29-B727-9BCB66E883C6}" srcId="{F273EAF7-EF37-453F-BDF1-DEDD079A9071}" destId="{16BAB598-3BAE-4C94-97F4-40C209D33E24}" srcOrd="2" destOrd="0" parTransId="{5B3CE955-51BC-459C-B264-29EA2F8BF405}" sibTransId="{09EC8091-FB84-4389-B5F0-83199C6B3BBB}"/>
    <dgm:cxn modelId="{240C8FCC-33A5-4F5B-940F-0E904638243F}" type="presOf" srcId="{09EC8091-FB84-4389-B5F0-83199C6B3BBB}" destId="{419C8AE5-AFAA-41C3-8883-DD8D8E9884C8}" srcOrd="0" destOrd="0" presId="urn:microsoft.com/office/officeart/2005/8/layout/vProcess5"/>
    <dgm:cxn modelId="{DBFD5FDB-AC2A-4816-85C6-A6FD483B9B48}" type="presOf" srcId="{F273EAF7-EF37-453F-BDF1-DEDD079A9071}" destId="{8E3CF701-9335-48B1-8737-7A41A15515BC}" srcOrd="0" destOrd="0" presId="urn:microsoft.com/office/officeart/2005/8/layout/vProcess5"/>
    <dgm:cxn modelId="{169A98DC-E5F3-4BB1-9401-1AF92405C956}" type="presOf" srcId="{33A8C19F-861C-4A96-B35C-F3C6BAEC2BDC}" destId="{FD2B6654-DDC9-4A56-B73A-DF6BC0A19756}" srcOrd="1" destOrd="0" presId="urn:microsoft.com/office/officeart/2005/8/layout/vProcess5"/>
    <dgm:cxn modelId="{B646E7ED-E516-4FEA-AD12-D7F00B0ECB3E}" type="presOf" srcId="{8EDC45AB-D508-499B-B425-9DD4D6306A4D}" destId="{BACD6ACE-0E0F-4BDE-939A-2D45019C6A56}" srcOrd="1" destOrd="0" presId="urn:microsoft.com/office/officeart/2005/8/layout/vProcess5"/>
    <dgm:cxn modelId="{104D0223-2650-4FCB-BBD3-6DF9D13A911A}" type="presParOf" srcId="{8E3CF701-9335-48B1-8737-7A41A15515BC}" destId="{3DE80E2A-FCE3-4F74-AB7E-E7311463F61A}" srcOrd="0" destOrd="0" presId="urn:microsoft.com/office/officeart/2005/8/layout/vProcess5"/>
    <dgm:cxn modelId="{A68B1286-7B4B-489D-BCB5-932F5BA1A93C}" type="presParOf" srcId="{8E3CF701-9335-48B1-8737-7A41A15515BC}" destId="{8C5D86D6-2473-4C13-A237-0781D9E5D03A}" srcOrd="1" destOrd="0" presId="urn:microsoft.com/office/officeart/2005/8/layout/vProcess5"/>
    <dgm:cxn modelId="{3E1C0AF2-27D2-424C-B604-213C1164105B}" type="presParOf" srcId="{8E3CF701-9335-48B1-8737-7A41A15515BC}" destId="{59A77FCF-C428-41CF-9D9B-D1F22B883450}" srcOrd="2" destOrd="0" presId="urn:microsoft.com/office/officeart/2005/8/layout/vProcess5"/>
    <dgm:cxn modelId="{4C11F7A8-DC1E-4F69-AF57-849F529C4DAA}" type="presParOf" srcId="{8E3CF701-9335-48B1-8737-7A41A15515BC}" destId="{ACE8813D-9ACD-4A78-84D4-915EB4A5B390}" srcOrd="3" destOrd="0" presId="urn:microsoft.com/office/officeart/2005/8/layout/vProcess5"/>
    <dgm:cxn modelId="{5F41B8D6-8D1B-4FA8-A490-E91FA3D1DDE1}" type="presParOf" srcId="{8E3CF701-9335-48B1-8737-7A41A15515BC}" destId="{48E9EA16-C6A4-496F-9C76-86B6FEB2FCBC}" srcOrd="4" destOrd="0" presId="urn:microsoft.com/office/officeart/2005/8/layout/vProcess5"/>
    <dgm:cxn modelId="{3B29E387-138B-4C74-B6FC-6EC639D40983}" type="presParOf" srcId="{8E3CF701-9335-48B1-8737-7A41A15515BC}" destId="{8B407027-89B7-4575-88F7-12485B9106BD}" srcOrd="5" destOrd="0" presId="urn:microsoft.com/office/officeart/2005/8/layout/vProcess5"/>
    <dgm:cxn modelId="{48AFCC3B-B52F-4393-95CA-33F33FD72A65}" type="presParOf" srcId="{8E3CF701-9335-48B1-8737-7A41A15515BC}" destId="{B6E32FD6-C140-4A15-9389-D0C80F3A48CD}" srcOrd="6" destOrd="0" presId="urn:microsoft.com/office/officeart/2005/8/layout/vProcess5"/>
    <dgm:cxn modelId="{563977AF-8B4B-42EC-8358-EC47C3028FF1}" type="presParOf" srcId="{8E3CF701-9335-48B1-8737-7A41A15515BC}" destId="{419C8AE5-AFAA-41C3-8883-DD8D8E9884C8}" srcOrd="7" destOrd="0" presId="urn:microsoft.com/office/officeart/2005/8/layout/vProcess5"/>
    <dgm:cxn modelId="{3125B6F1-E928-4460-A3ED-994B5721A852}" type="presParOf" srcId="{8E3CF701-9335-48B1-8737-7A41A15515BC}" destId="{02B5F369-BE70-426D-83E9-ACB768A7AA77}" srcOrd="8" destOrd="0" presId="urn:microsoft.com/office/officeart/2005/8/layout/vProcess5"/>
    <dgm:cxn modelId="{D501BA38-243E-4F68-AB4F-2A2962CC6C40}" type="presParOf" srcId="{8E3CF701-9335-48B1-8737-7A41A15515BC}" destId="{FD2B6654-DDC9-4A56-B73A-DF6BC0A19756}" srcOrd="9" destOrd="0" presId="urn:microsoft.com/office/officeart/2005/8/layout/vProcess5"/>
    <dgm:cxn modelId="{731D9DCD-3280-433B-8455-A8363BC2A250}" type="presParOf" srcId="{8E3CF701-9335-48B1-8737-7A41A15515BC}" destId="{B6934939-9ADD-4E31-8363-41D14CFA7995}" srcOrd="10" destOrd="0" presId="urn:microsoft.com/office/officeart/2005/8/layout/vProcess5"/>
    <dgm:cxn modelId="{77B6D920-18F1-42AB-A6C4-38E409BAB2FF}" type="presParOf" srcId="{8E3CF701-9335-48B1-8737-7A41A15515BC}" destId="{BACD6ACE-0E0F-4BDE-939A-2D45019C6A56}"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041E8E-556E-4838-9387-0E7AFB0D8B4F}" type="doc">
      <dgm:prSet loTypeId="urn:microsoft.com/office/officeart/2005/8/layout/hierarchy2" loCatId="hierarchy" qsTypeId="urn:microsoft.com/office/officeart/2005/8/quickstyle/simple1" qsCatId="simple" csTypeId="urn:microsoft.com/office/officeart/2005/8/colors/colorful5" csCatId="colorful" phldr="1"/>
      <dgm:spPr/>
      <dgm:t>
        <a:bodyPr/>
        <a:lstStyle/>
        <a:p>
          <a:endParaRPr lang="en-US"/>
        </a:p>
      </dgm:t>
    </dgm:pt>
    <dgm:pt modelId="{94475E14-CAA1-4360-A923-7994E8445B97}">
      <dgm:prSet custT="1"/>
      <dgm:spPr>
        <a:solidFill>
          <a:schemeClr val="bg1"/>
        </a:solidFill>
      </dgm:spPr>
      <dgm:t>
        <a:bodyPr/>
        <a:lstStyle/>
        <a:p>
          <a:r>
            <a:rPr lang="fr-FR" sz="2400" dirty="0">
              <a:solidFill>
                <a:schemeClr val="tx1"/>
              </a:solidFill>
            </a:rPr>
            <a:t>L’utilisation d’un médicament en santé bucco dentaire doit répondre à la «</a:t>
          </a:r>
          <a:r>
            <a:rPr lang="fr-FR" sz="2400" b="1" dirty="0">
              <a:solidFill>
                <a:srgbClr val="FF0000"/>
              </a:solidFill>
            </a:rPr>
            <a:t> règle des 5 B </a:t>
          </a:r>
          <a:r>
            <a:rPr lang="fr-FR" sz="2400" dirty="0">
              <a:solidFill>
                <a:schemeClr val="tx1"/>
              </a:solidFill>
            </a:rPr>
            <a:t>»:</a:t>
          </a:r>
          <a:endParaRPr lang="en-US" sz="2400" dirty="0">
            <a:solidFill>
              <a:schemeClr val="tx1"/>
            </a:solidFill>
          </a:endParaRPr>
        </a:p>
      </dgm:t>
    </dgm:pt>
    <dgm:pt modelId="{B9DAE2F8-6E17-4CF1-8479-70682F76A170}" type="parTrans" cxnId="{C668DC9B-7822-4CF5-8277-9D96811A7C4F}">
      <dgm:prSet/>
      <dgm:spPr/>
      <dgm:t>
        <a:bodyPr/>
        <a:lstStyle/>
        <a:p>
          <a:endParaRPr lang="en-US"/>
        </a:p>
      </dgm:t>
    </dgm:pt>
    <dgm:pt modelId="{F95CA5DC-484A-4B34-BC03-0BE23EC4F2E0}" type="sibTrans" cxnId="{C668DC9B-7822-4CF5-8277-9D96811A7C4F}">
      <dgm:prSet/>
      <dgm:spPr/>
      <dgm:t>
        <a:bodyPr/>
        <a:lstStyle/>
        <a:p>
          <a:endParaRPr lang="en-US"/>
        </a:p>
      </dgm:t>
    </dgm:pt>
    <dgm:pt modelId="{DB6E193B-419C-4349-89D0-07C7B6C1E97B}">
      <dgm:prSet custT="1">
        <dgm:style>
          <a:lnRef idx="2">
            <a:schemeClr val="dk1"/>
          </a:lnRef>
          <a:fillRef idx="1">
            <a:schemeClr val="lt1"/>
          </a:fillRef>
          <a:effectRef idx="0">
            <a:schemeClr val="dk1"/>
          </a:effectRef>
          <a:fontRef idx="minor">
            <a:schemeClr val="dk1"/>
          </a:fontRef>
        </dgm:style>
      </dgm:prSet>
      <dgm:spPr/>
      <dgm:t>
        <a:bodyPr/>
        <a:lstStyle/>
        <a:p>
          <a:r>
            <a:rPr lang="fr-FR" sz="2400" dirty="0">
              <a:ln>
                <a:solidFill>
                  <a:schemeClr val="tx1"/>
                </a:solidFill>
              </a:ln>
              <a:solidFill>
                <a:schemeClr val="tx1"/>
              </a:solidFill>
            </a:rPr>
            <a:t>Administrer le </a:t>
          </a:r>
          <a:r>
            <a:rPr lang="fr-FR" sz="2400" b="1" dirty="0">
              <a:ln>
                <a:solidFill>
                  <a:schemeClr val="tx1"/>
                </a:solidFill>
              </a:ln>
              <a:solidFill>
                <a:srgbClr val="FF0000"/>
              </a:solidFill>
            </a:rPr>
            <a:t>B</a:t>
          </a:r>
          <a:r>
            <a:rPr lang="fr-FR" sz="2400" dirty="0">
              <a:ln>
                <a:solidFill>
                  <a:schemeClr val="tx1"/>
                </a:solidFill>
              </a:ln>
              <a:solidFill>
                <a:schemeClr val="tx1"/>
              </a:solidFill>
            </a:rPr>
            <a:t>on médicament, </a:t>
          </a:r>
          <a:endParaRPr lang="en-US" sz="2400" dirty="0">
            <a:ln>
              <a:solidFill>
                <a:schemeClr val="tx1"/>
              </a:solidFill>
            </a:ln>
            <a:solidFill>
              <a:schemeClr val="tx1"/>
            </a:solidFill>
          </a:endParaRPr>
        </a:p>
      </dgm:t>
    </dgm:pt>
    <dgm:pt modelId="{2635D12C-0400-48E0-8B1B-EEB1DE6B55A3}" type="parTrans" cxnId="{F57E6E5E-2E82-400D-A532-26F46E5E3872}">
      <dgm:prSet/>
      <dgm:spPr/>
      <dgm:t>
        <a:bodyPr/>
        <a:lstStyle/>
        <a:p>
          <a:endParaRPr lang="en-US"/>
        </a:p>
      </dgm:t>
    </dgm:pt>
    <dgm:pt modelId="{4B6036A3-0C4E-41D8-AF9D-2AF8AEF5B90E}" type="sibTrans" cxnId="{F57E6E5E-2E82-400D-A532-26F46E5E3872}">
      <dgm:prSet/>
      <dgm:spPr/>
      <dgm:t>
        <a:bodyPr/>
        <a:lstStyle/>
        <a:p>
          <a:endParaRPr lang="en-US"/>
        </a:p>
      </dgm:t>
    </dgm:pt>
    <dgm:pt modelId="{9C0AFBD2-F528-4CDB-AA7D-8EE885D17507}">
      <dgm:prSet custT="1">
        <dgm:style>
          <a:lnRef idx="2">
            <a:schemeClr val="dk1"/>
          </a:lnRef>
          <a:fillRef idx="1">
            <a:schemeClr val="lt1"/>
          </a:fillRef>
          <a:effectRef idx="0">
            <a:schemeClr val="dk1"/>
          </a:effectRef>
          <a:fontRef idx="minor">
            <a:schemeClr val="dk1"/>
          </a:fontRef>
        </dgm:style>
      </dgm:prSet>
      <dgm:spPr/>
      <dgm:t>
        <a:bodyPr/>
        <a:lstStyle/>
        <a:p>
          <a:r>
            <a:rPr lang="fr-FR" sz="2400" dirty="0">
              <a:ln>
                <a:solidFill>
                  <a:schemeClr val="tx1"/>
                </a:solidFill>
              </a:ln>
            </a:rPr>
            <a:t>au </a:t>
          </a:r>
          <a:r>
            <a:rPr lang="fr-FR" sz="2400" b="1" dirty="0">
              <a:ln>
                <a:solidFill>
                  <a:schemeClr val="tx1"/>
                </a:solidFill>
              </a:ln>
              <a:solidFill>
                <a:srgbClr val="FF0000"/>
              </a:solidFill>
            </a:rPr>
            <a:t>B</a:t>
          </a:r>
          <a:r>
            <a:rPr lang="fr-FR" sz="2400" dirty="0">
              <a:ln>
                <a:solidFill>
                  <a:schemeClr val="tx1"/>
                </a:solidFill>
              </a:ln>
            </a:rPr>
            <a:t>on patient, </a:t>
          </a:r>
          <a:endParaRPr lang="en-US" sz="2400" dirty="0">
            <a:ln>
              <a:solidFill>
                <a:schemeClr val="tx1"/>
              </a:solidFill>
            </a:ln>
          </a:endParaRPr>
        </a:p>
      </dgm:t>
    </dgm:pt>
    <dgm:pt modelId="{E640A4FA-7D06-435C-85A8-14F22A697EA3}" type="parTrans" cxnId="{E41413F5-2015-4817-98C8-0EB44F0701FC}">
      <dgm:prSet/>
      <dgm:spPr/>
      <dgm:t>
        <a:bodyPr/>
        <a:lstStyle/>
        <a:p>
          <a:endParaRPr lang="en-US"/>
        </a:p>
      </dgm:t>
    </dgm:pt>
    <dgm:pt modelId="{064B6440-9DE5-41D5-8A3F-EBBEECACB06A}" type="sibTrans" cxnId="{E41413F5-2015-4817-98C8-0EB44F0701FC}">
      <dgm:prSet/>
      <dgm:spPr/>
      <dgm:t>
        <a:bodyPr/>
        <a:lstStyle/>
        <a:p>
          <a:endParaRPr lang="en-US"/>
        </a:p>
      </dgm:t>
    </dgm:pt>
    <dgm:pt modelId="{BC8F91F3-2EC8-4C6C-A3BA-DA3FCC103BCC}">
      <dgm:prSet custT="1">
        <dgm:style>
          <a:lnRef idx="2">
            <a:schemeClr val="dk1"/>
          </a:lnRef>
          <a:fillRef idx="1">
            <a:schemeClr val="lt1"/>
          </a:fillRef>
          <a:effectRef idx="0">
            <a:schemeClr val="dk1"/>
          </a:effectRef>
          <a:fontRef idx="minor">
            <a:schemeClr val="dk1"/>
          </a:fontRef>
        </dgm:style>
      </dgm:prSet>
      <dgm:spPr/>
      <dgm:t>
        <a:bodyPr/>
        <a:lstStyle/>
        <a:p>
          <a:r>
            <a:rPr lang="fr-FR" sz="2400" dirty="0">
              <a:ln>
                <a:solidFill>
                  <a:schemeClr val="tx1"/>
                </a:solidFill>
              </a:ln>
              <a:solidFill>
                <a:schemeClr val="tx1"/>
              </a:solidFill>
            </a:rPr>
            <a:t>à la </a:t>
          </a:r>
          <a:r>
            <a:rPr lang="fr-FR" sz="2400" b="1" dirty="0">
              <a:ln>
                <a:solidFill>
                  <a:schemeClr val="tx1"/>
                </a:solidFill>
              </a:ln>
              <a:solidFill>
                <a:srgbClr val="FF0000"/>
              </a:solidFill>
            </a:rPr>
            <a:t>B</a:t>
          </a:r>
          <a:r>
            <a:rPr lang="fr-FR" sz="2400" dirty="0">
              <a:ln>
                <a:solidFill>
                  <a:schemeClr val="tx1"/>
                </a:solidFill>
              </a:ln>
              <a:solidFill>
                <a:schemeClr val="tx1"/>
              </a:solidFill>
            </a:rPr>
            <a:t>onne dose</a:t>
          </a:r>
          <a:r>
            <a:rPr lang="fr-FR" sz="2200" dirty="0">
              <a:ln>
                <a:solidFill>
                  <a:schemeClr val="tx1"/>
                </a:solidFill>
              </a:ln>
              <a:solidFill>
                <a:schemeClr val="tx1"/>
              </a:solidFill>
            </a:rPr>
            <a:t>, </a:t>
          </a:r>
          <a:endParaRPr lang="en-US" sz="2200" dirty="0">
            <a:ln>
              <a:solidFill>
                <a:schemeClr val="tx1"/>
              </a:solidFill>
            </a:ln>
            <a:solidFill>
              <a:schemeClr val="tx1"/>
            </a:solidFill>
          </a:endParaRPr>
        </a:p>
      </dgm:t>
    </dgm:pt>
    <dgm:pt modelId="{773F4F93-9313-4238-A126-0D7D4006DD21}" type="parTrans" cxnId="{C8594AD9-3970-4666-9546-EB351C4E626E}">
      <dgm:prSet/>
      <dgm:spPr/>
      <dgm:t>
        <a:bodyPr/>
        <a:lstStyle/>
        <a:p>
          <a:endParaRPr lang="en-US"/>
        </a:p>
      </dgm:t>
    </dgm:pt>
    <dgm:pt modelId="{AA844540-4C8A-4C7B-8636-76CB8D4FA71F}" type="sibTrans" cxnId="{C8594AD9-3970-4666-9546-EB351C4E626E}">
      <dgm:prSet/>
      <dgm:spPr/>
      <dgm:t>
        <a:bodyPr/>
        <a:lstStyle/>
        <a:p>
          <a:endParaRPr lang="en-US"/>
        </a:p>
      </dgm:t>
    </dgm:pt>
    <dgm:pt modelId="{E2B67E2C-CDAA-4120-AADF-8CE35928040F}">
      <dgm:prSet custT="1">
        <dgm:style>
          <a:lnRef idx="2">
            <a:schemeClr val="dk1"/>
          </a:lnRef>
          <a:fillRef idx="1">
            <a:schemeClr val="lt1"/>
          </a:fillRef>
          <a:effectRef idx="0">
            <a:schemeClr val="dk1"/>
          </a:effectRef>
          <a:fontRef idx="minor">
            <a:schemeClr val="dk1"/>
          </a:fontRef>
        </dgm:style>
      </dgm:prSet>
      <dgm:spPr/>
      <dgm:t>
        <a:bodyPr/>
        <a:lstStyle/>
        <a:p>
          <a:r>
            <a:rPr lang="fr-FR" sz="2400" dirty="0">
              <a:ln>
                <a:solidFill>
                  <a:schemeClr val="tx1"/>
                </a:solidFill>
              </a:ln>
              <a:solidFill>
                <a:schemeClr val="tx1"/>
              </a:solidFill>
            </a:rPr>
            <a:t>par la </a:t>
          </a:r>
          <a:r>
            <a:rPr lang="fr-FR" sz="2400" b="1" dirty="0">
              <a:ln>
                <a:solidFill>
                  <a:schemeClr val="tx1"/>
                </a:solidFill>
              </a:ln>
              <a:solidFill>
                <a:srgbClr val="FF0000"/>
              </a:solidFill>
            </a:rPr>
            <a:t>B</a:t>
          </a:r>
          <a:r>
            <a:rPr lang="fr-FR" sz="2400" dirty="0">
              <a:ln>
                <a:solidFill>
                  <a:schemeClr val="tx1"/>
                </a:solidFill>
              </a:ln>
              <a:solidFill>
                <a:schemeClr val="tx1"/>
              </a:solidFill>
            </a:rPr>
            <a:t>onne voie et</a:t>
          </a:r>
          <a:endParaRPr lang="en-US" sz="2400" dirty="0">
            <a:ln>
              <a:solidFill>
                <a:schemeClr val="tx1"/>
              </a:solidFill>
            </a:ln>
            <a:solidFill>
              <a:schemeClr val="tx1"/>
            </a:solidFill>
          </a:endParaRPr>
        </a:p>
      </dgm:t>
    </dgm:pt>
    <dgm:pt modelId="{8D681302-5438-4923-B59E-3A63B7C9E8F0}" type="parTrans" cxnId="{456D9528-462C-4D33-BC60-47F0CA5C3A71}">
      <dgm:prSet/>
      <dgm:spPr/>
      <dgm:t>
        <a:bodyPr/>
        <a:lstStyle/>
        <a:p>
          <a:endParaRPr lang="en-US"/>
        </a:p>
      </dgm:t>
    </dgm:pt>
    <dgm:pt modelId="{8AB1320D-5BF7-49F2-BC38-4129332C80EA}" type="sibTrans" cxnId="{456D9528-462C-4D33-BC60-47F0CA5C3A71}">
      <dgm:prSet/>
      <dgm:spPr/>
      <dgm:t>
        <a:bodyPr/>
        <a:lstStyle/>
        <a:p>
          <a:endParaRPr lang="en-US"/>
        </a:p>
      </dgm:t>
    </dgm:pt>
    <dgm:pt modelId="{62EF2524-2694-4858-9477-A0A5B4ADD437}">
      <dgm:prSet custT="1">
        <dgm:style>
          <a:lnRef idx="2">
            <a:schemeClr val="dk1"/>
          </a:lnRef>
          <a:fillRef idx="1">
            <a:schemeClr val="lt1"/>
          </a:fillRef>
          <a:effectRef idx="0">
            <a:schemeClr val="dk1"/>
          </a:effectRef>
          <a:fontRef idx="minor">
            <a:schemeClr val="dk1"/>
          </a:fontRef>
        </dgm:style>
      </dgm:prSet>
      <dgm:spPr/>
      <dgm:t>
        <a:bodyPr/>
        <a:lstStyle/>
        <a:p>
          <a:r>
            <a:rPr lang="fr-FR" sz="2400" dirty="0">
              <a:ln>
                <a:solidFill>
                  <a:schemeClr val="tx1"/>
                </a:solidFill>
              </a:ln>
              <a:solidFill>
                <a:schemeClr val="tx1"/>
              </a:solidFill>
            </a:rPr>
            <a:t>au </a:t>
          </a:r>
          <a:r>
            <a:rPr lang="fr-FR" sz="2400" b="1" dirty="0">
              <a:ln>
                <a:solidFill>
                  <a:schemeClr val="tx1"/>
                </a:solidFill>
              </a:ln>
              <a:solidFill>
                <a:srgbClr val="FF0000"/>
              </a:solidFill>
            </a:rPr>
            <a:t>B</a:t>
          </a:r>
          <a:r>
            <a:rPr lang="fr-FR" sz="2400" dirty="0">
              <a:ln>
                <a:solidFill>
                  <a:schemeClr val="tx1"/>
                </a:solidFill>
              </a:ln>
              <a:solidFill>
                <a:schemeClr val="tx1"/>
              </a:solidFill>
            </a:rPr>
            <a:t>on moment.</a:t>
          </a:r>
          <a:endParaRPr lang="en-US" sz="2400" dirty="0">
            <a:ln>
              <a:solidFill>
                <a:schemeClr val="tx1"/>
              </a:solidFill>
            </a:ln>
            <a:solidFill>
              <a:schemeClr val="tx1"/>
            </a:solidFill>
          </a:endParaRPr>
        </a:p>
      </dgm:t>
    </dgm:pt>
    <dgm:pt modelId="{8F46C0D9-789B-4693-A63C-01DF6A541209}" type="parTrans" cxnId="{8BEB4B0F-B769-4C26-8920-6040B05AD2D0}">
      <dgm:prSet/>
      <dgm:spPr/>
      <dgm:t>
        <a:bodyPr/>
        <a:lstStyle/>
        <a:p>
          <a:endParaRPr lang="en-US"/>
        </a:p>
      </dgm:t>
    </dgm:pt>
    <dgm:pt modelId="{311F2777-7398-4124-80D9-186BE8E3CF68}" type="sibTrans" cxnId="{8BEB4B0F-B769-4C26-8920-6040B05AD2D0}">
      <dgm:prSet/>
      <dgm:spPr/>
      <dgm:t>
        <a:bodyPr/>
        <a:lstStyle/>
        <a:p>
          <a:endParaRPr lang="en-US"/>
        </a:p>
      </dgm:t>
    </dgm:pt>
    <dgm:pt modelId="{CC6C361F-8BB2-42A3-BA09-E7D3EF234FCE}" type="pres">
      <dgm:prSet presAssocID="{C0041E8E-556E-4838-9387-0E7AFB0D8B4F}" presName="diagram" presStyleCnt="0">
        <dgm:presLayoutVars>
          <dgm:chPref val="1"/>
          <dgm:dir/>
          <dgm:animOne val="branch"/>
          <dgm:animLvl val="lvl"/>
          <dgm:resizeHandles val="exact"/>
        </dgm:presLayoutVars>
      </dgm:prSet>
      <dgm:spPr/>
    </dgm:pt>
    <dgm:pt modelId="{28CB105C-0B08-4898-A2D9-B96BF74A9D25}" type="pres">
      <dgm:prSet presAssocID="{94475E14-CAA1-4360-A923-7994E8445B97}" presName="root1" presStyleCnt="0"/>
      <dgm:spPr/>
    </dgm:pt>
    <dgm:pt modelId="{36820A91-956F-44DA-973C-80CB7E506BF9}" type="pres">
      <dgm:prSet presAssocID="{94475E14-CAA1-4360-A923-7994E8445B97}" presName="LevelOneTextNode" presStyleLbl="node0" presStyleIdx="0" presStyleCnt="1" custScaleX="388785">
        <dgm:presLayoutVars>
          <dgm:chPref val="3"/>
        </dgm:presLayoutVars>
      </dgm:prSet>
      <dgm:spPr/>
    </dgm:pt>
    <dgm:pt modelId="{25F0A2E2-2560-4CC6-931D-AA4DC023E4C1}" type="pres">
      <dgm:prSet presAssocID="{94475E14-CAA1-4360-A923-7994E8445B97}" presName="level2hierChild" presStyleCnt="0"/>
      <dgm:spPr/>
    </dgm:pt>
    <dgm:pt modelId="{9531CF4C-1309-4E80-9CDF-30BC19E53A3C}" type="pres">
      <dgm:prSet presAssocID="{2635D12C-0400-48E0-8B1B-EEB1DE6B55A3}" presName="conn2-1" presStyleLbl="parChTrans1D2" presStyleIdx="0" presStyleCnt="5"/>
      <dgm:spPr/>
    </dgm:pt>
    <dgm:pt modelId="{56652EB3-36D5-4E35-9A79-1D4C376DACA0}" type="pres">
      <dgm:prSet presAssocID="{2635D12C-0400-48E0-8B1B-EEB1DE6B55A3}" presName="connTx" presStyleLbl="parChTrans1D2" presStyleIdx="0" presStyleCnt="5"/>
      <dgm:spPr/>
    </dgm:pt>
    <dgm:pt modelId="{CE3A9371-C7F4-42CD-8512-008BEAED90EC}" type="pres">
      <dgm:prSet presAssocID="{DB6E193B-419C-4349-89D0-07C7B6C1E97B}" presName="root2" presStyleCnt="0"/>
      <dgm:spPr/>
    </dgm:pt>
    <dgm:pt modelId="{318E254A-8D1A-4C5B-9274-39BB7AFBBFF7}" type="pres">
      <dgm:prSet presAssocID="{DB6E193B-419C-4349-89D0-07C7B6C1E97B}" presName="LevelTwoTextNode" presStyleLbl="node2" presStyleIdx="0" presStyleCnt="5" custScaleX="231460">
        <dgm:presLayoutVars>
          <dgm:chPref val="3"/>
        </dgm:presLayoutVars>
      </dgm:prSet>
      <dgm:spPr/>
    </dgm:pt>
    <dgm:pt modelId="{8CB31312-0642-43AF-AC76-939FC54E02FC}" type="pres">
      <dgm:prSet presAssocID="{DB6E193B-419C-4349-89D0-07C7B6C1E97B}" presName="level3hierChild" presStyleCnt="0"/>
      <dgm:spPr/>
    </dgm:pt>
    <dgm:pt modelId="{317FF915-175A-4FFC-91A2-EDDE9F72EC41}" type="pres">
      <dgm:prSet presAssocID="{E640A4FA-7D06-435C-85A8-14F22A697EA3}" presName="conn2-1" presStyleLbl="parChTrans1D2" presStyleIdx="1" presStyleCnt="5"/>
      <dgm:spPr/>
    </dgm:pt>
    <dgm:pt modelId="{786F5FFD-AA4F-4099-A0CD-B1A7EADADF03}" type="pres">
      <dgm:prSet presAssocID="{E640A4FA-7D06-435C-85A8-14F22A697EA3}" presName="connTx" presStyleLbl="parChTrans1D2" presStyleIdx="1" presStyleCnt="5"/>
      <dgm:spPr/>
    </dgm:pt>
    <dgm:pt modelId="{9DF7CA95-9B8F-4F3E-8E40-2358160E7AD8}" type="pres">
      <dgm:prSet presAssocID="{9C0AFBD2-F528-4CDB-AA7D-8EE885D17507}" presName="root2" presStyleCnt="0"/>
      <dgm:spPr/>
    </dgm:pt>
    <dgm:pt modelId="{2E51529F-B91B-4FF0-989F-494709C8C39A}" type="pres">
      <dgm:prSet presAssocID="{9C0AFBD2-F528-4CDB-AA7D-8EE885D17507}" presName="LevelTwoTextNode" presStyleLbl="node2" presStyleIdx="1" presStyleCnt="5" custScaleX="228999" custLinFactNeighborX="-3584" custLinFactNeighborY="11377">
        <dgm:presLayoutVars>
          <dgm:chPref val="3"/>
        </dgm:presLayoutVars>
      </dgm:prSet>
      <dgm:spPr/>
    </dgm:pt>
    <dgm:pt modelId="{4445DE8A-2F38-41A9-AEE5-930D27DD5A07}" type="pres">
      <dgm:prSet presAssocID="{9C0AFBD2-F528-4CDB-AA7D-8EE885D17507}" presName="level3hierChild" presStyleCnt="0"/>
      <dgm:spPr/>
    </dgm:pt>
    <dgm:pt modelId="{F174CE2C-6D68-4347-A5EE-3CF56C8E864B}" type="pres">
      <dgm:prSet presAssocID="{773F4F93-9313-4238-A126-0D7D4006DD21}" presName="conn2-1" presStyleLbl="parChTrans1D2" presStyleIdx="2" presStyleCnt="5"/>
      <dgm:spPr/>
    </dgm:pt>
    <dgm:pt modelId="{716AB99F-52E9-4EB5-81EE-79F060C125FF}" type="pres">
      <dgm:prSet presAssocID="{773F4F93-9313-4238-A126-0D7D4006DD21}" presName="connTx" presStyleLbl="parChTrans1D2" presStyleIdx="2" presStyleCnt="5"/>
      <dgm:spPr/>
    </dgm:pt>
    <dgm:pt modelId="{A119BD8E-F5F3-4A36-9CD1-D7A11EFD4720}" type="pres">
      <dgm:prSet presAssocID="{BC8F91F3-2EC8-4C6C-A3BA-DA3FCC103BCC}" presName="root2" presStyleCnt="0"/>
      <dgm:spPr/>
    </dgm:pt>
    <dgm:pt modelId="{27476BF6-21C7-463E-BBE3-FCC4659E49F6}" type="pres">
      <dgm:prSet presAssocID="{BC8F91F3-2EC8-4C6C-A3BA-DA3FCC103BCC}" presName="LevelTwoTextNode" presStyleLbl="node2" presStyleIdx="2" presStyleCnt="5" custScaleX="229848">
        <dgm:presLayoutVars>
          <dgm:chPref val="3"/>
        </dgm:presLayoutVars>
      </dgm:prSet>
      <dgm:spPr/>
    </dgm:pt>
    <dgm:pt modelId="{3317B563-3CE3-420C-997D-E2758E3DFE0D}" type="pres">
      <dgm:prSet presAssocID="{BC8F91F3-2EC8-4C6C-A3BA-DA3FCC103BCC}" presName="level3hierChild" presStyleCnt="0"/>
      <dgm:spPr/>
    </dgm:pt>
    <dgm:pt modelId="{751F888C-D377-448D-8EC7-B64FD3CB6425}" type="pres">
      <dgm:prSet presAssocID="{8D681302-5438-4923-B59E-3A63B7C9E8F0}" presName="conn2-1" presStyleLbl="parChTrans1D2" presStyleIdx="3" presStyleCnt="5"/>
      <dgm:spPr/>
    </dgm:pt>
    <dgm:pt modelId="{36869C6A-297A-4120-A42A-0F65915A708C}" type="pres">
      <dgm:prSet presAssocID="{8D681302-5438-4923-B59E-3A63B7C9E8F0}" presName="connTx" presStyleLbl="parChTrans1D2" presStyleIdx="3" presStyleCnt="5"/>
      <dgm:spPr/>
    </dgm:pt>
    <dgm:pt modelId="{680032BF-798C-487C-8F1A-8D5D22872C24}" type="pres">
      <dgm:prSet presAssocID="{E2B67E2C-CDAA-4120-AADF-8CE35928040F}" presName="root2" presStyleCnt="0"/>
      <dgm:spPr/>
    </dgm:pt>
    <dgm:pt modelId="{23765738-97C6-4382-8687-FEE8A7B1FC45}" type="pres">
      <dgm:prSet presAssocID="{E2B67E2C-CDAA-4120-AADF-8CE35928040F}" presName="LevelTwoTextNode" presStyleLbl="node2" presStyleIdx="3" presStyleCnt="5" custScaleX="225421">
        <dgm:presLayoutVars>
          <dgm:chPref val="3"/>
        </dgm:presLayoutVars>
      </dgm:prSet>
      <dgm:spPr/>
    </dgm:pt>
    <dgm:pt modelId="{5EA3145B-B717-4C23-951D-E5247ED06B4B}" type="pres">
      <dgm:prSet presAssocID="{E2B67E2C-CDAA-4120-AADF-8CE35928040F}" presName="level3hierChild" presStyleCnt="0"/>
      <dgm:spPr/>
    </dgm:pt>
    <dgm:pt modelId="{FC7B08FD-953F-48D5-B813-3AFED7A5A01E}" type="pres">
      <dgm:prSet presAssocID="{8F46C0D9-789B-4693-A63C-01DF6A541209}" presName="conn2-1" presStyleLbl="parChTrans1D2" presStyleIdx="4" presStyleCnt="5"/>
      <dgm:spPr/>
    </dgm:pt>
    <dgm:pt modelId="{6E2AD317-AB3D-4659-BA0F-63208899098B}" type="pres">
      <dgm:prSet presAssocID="{8F46C0D9-789B-4693-A63C-01DF6A541209}" presName="connTx" presStyleLbl="parChTrans1D2" presStyleIdx="4" presStyleCnt="5"/>
      <dgm:spPr/>
    </dgm:pt>
    <dgm:pt modelId="{43DC17FA-5A8B-45B4-9DF1-717CF7750C00}" type="pres">
      <dgm:prSet presAssocID="{62EF2524-2694-4858-9477-A0A5B4ADD437}" presName="root2" presStyleCnt="0"/>
      <dgm:spPr/>
    </dgm:pt>
    <dgm:pt modelId="{8A2EBF06-331F-499D-8947-922D1EBE730F}" type="pres">
      <dgm:prSet presAssocID="{62EF2524-2694-4858-9477-A0A5B4ADD437}" presName="LevelTwoTextNode" presStyleLbl="node2" presStyleIdx="4" presStyleCnt="5" custScaleX="223970">
        <dgm:presLayoutVars>
          <dgm:chPref val="3"/>
        </dgm:presLayoutVars>
      </dgm:prSet>
      <dgm:spPr/>
    </dgm:pt>
    <dgm:pt modelId="{08A2F5C6-1C75-4AA7-AA75-35CB5B833405}" type="pres">
      <dgm:prSet presAssocID="{62EF2524-2694-4858-9477-A0A5B4ADD437}" presName="level3hierChild" presStyleCnt="0"/>
      <dgm:spPr/>
    </dgm:pt>
  </dgm:ptLst>
  <dgm:cxnLst>
    <dgm:cxn modelId="{58C6AF05-8CEF-4712-97F8-08B3DE4B5ACA}" type="presOf" srcId="{8D681302-5438-4923-B59E-3A63B7C9E8F0}" destId="{751F888C-D377-448D-8EC7-B64FD3CB6425}" srcOrd="0" destOrd="0" presId="urn:microsoft.com/office/officeart/2005/8/layout/hierarchy2"/>
    <dgm:cxn modelId="{8BEB4B0F-B769-4C26-8920-6040B05AD2D0}" srcId="{94475E14-CAA1-4360-A923-7994E8445B97}" destId="{62EF2524-2694-4858-9477-A0A5B4ADD437}" srcOrd="4" destOrd="0" parTransId="{8F46C0D9-789B-4693-A63C-01DF6A541209}" sibTransId="{311F2777-7398-4124-80D9-186BE8E3CF68}"/>
    <dgm:cxn modelId="{456D9528-462C-4D33-BC60-47F0CA5C3A71}" srcId="{94475E14-CAA1-4360-A923-7994E8445B97}" destId="{E2B67E2C-CDAA-4120-AADF-8CE35928040F}" srcOrd="3" destOrd="0" parTransId="{8D681302-5438-4923-B59E-3A63B7C9E8F0}" sibTransId="{8AB1320D-5BF7-49F2-BC38-4129332C80EA}"/>
    <dgm:cxn modelId="{20DD5829-8D08-4F48-8FF0-876D7FF20673}" type="presOf" srcId="{8F46C0D9-789B-4693-A63C-01DF6A541209}" destId="{FC7B08FD-953F-48D5-B813-3AFED7A5A01E}" srcOrd="0" destOrd="0" presId="urn:microsoft.com/office/officeart/2005/8/layout/hierarchy2"/>
    <dgm:cxn modelId="{D53B9D39-AAA9-413B-846C-047EDACDE325}" type="presOf" srcId="{8D681302-5438-4923-B59E-3A63B7C9E8F0}" destId="{36869C6A-297A-4120-A42A-0F65915A708C}" srcOrd="1" destOrd="0" presId="urn:microsoft.com/office/officeart/2005/8/layout/hierarchy2"/>
    <dgm:cxn modelId="{F57E6E5E-2E82-400D-A532-26F46E5E3872}" srcId="{94475E14-CAA1-4360-A923-7994E8445B97}" destId="{DB6E193B-419C-4349-89D0-07C7B6C1E97B}" srcOrd="0" destOrd="0" parTransId="{2635D12C-0400-48E0-8B1B-EEB1DE6B55A3}" sibTransId="{4B6036A3-0C4E-41D8-AF9D-2AF8AEF5B90E}"/>
    <dgm:cxn modelId="{AE64605F-35B8-424C-AB29-B577FCD1EBFE}" type="presOf" srcId="{BC8F91F3-2EC8-4C6C-A3BA-DA3FCC103BCC}" destId="{27476BF6-21C7-463E-BBE3-FCC4659E49F6}" srcOrd="0" destOrd="0" presId="urn:microsoft.com/office/officeart/2005/8/layout/hierarchy2"/>
    <dgm:cxn modelId="{46B8E483-E9A6-40CD-AE89-9652966BD37B}" type="presOf" srcId="{8F46C0D9-789B-4693-A63C-01DF6A541209}" destId="{6E2AD317-AB3D-4659-BA0F-63208899098B}" srcOrd="1" destOrd="0" presId="urn:microsoft.com/office/officeart/2005/8/layout/hierarchy2"/>
    <dgm:cxn modelId="{C1466A85-2446-45A8-8FF9-D47F4E289DE0}" type="presOf" srcId="{2635D12C-0400-48E0-8B1B-EEB1DE6B55A3}" destId="{9531CF4C-1309-4E80-9CDF-30BC19E53A3C}" srcOrd="0" destOrd="0" presId="urn:microsoft.com/office/officeart/2005/8/layout/hierarchy2"/>
    <dgm:cxn modelId="{83F1DA85-A5D6-46D7-B9F6-B766AE8DF783}" type="presOf" srcId="{DB6E193B-419C-4349-89D0-07C7B6C1E97B}" destId="{318E254A-8D1A-4C5B-9274-39BB7AFBBFF7}" srcOrd="0" destOrd="0" presId="urn:microsoft.com/office/officeart/2005/8/layout/hierarchy2"/>
    <dgm:cxn modelId="{4DA0DE8D-BF8C-4413-8346-B60646C35120}" type="presOf" srcId="{C0041E8E-556E-4838-9387-0E7AFB0D8B4F}" destId="{CC6C361F-8BB2-42A3-BA09-E7D3EF234FCE}" srcOrd="0" destOrd="0" presId="urn:microsoft.com/office/officeart/2005/8/layout/hierarchy2"/>
    <dgm:cxn modelId="{B6302E92-03BC-414D-906D-694BC6AE7E50}" type="presOf" srcId="{94475E14-CAA1-4360-A923-7994E8445B97}" destId="{36820A91-956F-44DA-973C-80CB7E506BF9}" srcOrd="0" destOrd="0" presId="urn:microsoft.com/office/officeart/2005/8/layout/hierarchy2"/>
    <dgm:cxn modelId="{E1AB6D97-871E-42D0-B511-1DB26479418C}" type="presOf" srcId="{773F4F93-9313-4238-A126-0D7D4006DD21}" destId="{716AB99F-52E9-4EB5-81EE-79F060C125FF}" srcOrd="1" destOrd="0" presId="urn:microsoft.com/office/officeart/2005/8/layout/hierarchy2"/>
    <dgm:cxn modelId="{C668DC9B-7822-4CF5-8277-9D96811A7C4F}" srcId="{C0041E8E-556E-4838-9387-0E7AFB0D8B4F}" destId="{94475E14-CAA1-4360-A923-7994E8445B97}" srcOrd="0" destOrd="0" parTransId="{B9DAE2F8-6E17-4CF1-8479-70682F76A170}" sibTransId="{F95CA5DC-484A-4B34-BC03-0BE23EC4F2E0}"/>
    <dgm:cxn modelId="{C74CE1AE-E7BD-4B6A-89EE-0FF6BDF0AB2A}" type="presOf" srcId="{62EF2524-2694-4858-9477-A0A5B4ADD437}" destId="{8A2EBF06-331F-499D-8947-922D1EBE730F}" srcOrd="0" destOrd="0" presId="urn:microsoft.com/office/officeart/2005/8/layout/hierarchy2"/>
    <dgm:cxn modelId="{48CF26CF-B043-415C-BF0C-8B87FAA7A847}" type="presOf" srcId="{E640A4FA-7D06-435C-85A8-14F22A697EA3}" destId="{317FF915-175A-4FFC-91A2-EDDE9F72EC41}" srcOrd="0" destOrd="0" presId="urn:microsoft.com/office/officeart/2005/8/layout/hierarchy2"/>
    <dgm:cxn modelId="{003826D8-F75F-40C8-85DE-5C1FBDD41D5D}" type="presOf" srcId="{E2B67E2C-CDAA-4120-AADF-8CE35928040F}" destId="{23765738-97C6-4382-8687-FEE8A7B1FC45}" srcOrd="0" destOrd="0" presId="urn:microsoft.com/office/officeart/2005/8/layout/hierarchy2"/>
    <dgm:cxn modelId="{C8594AD9-3970-4666-9546-EB351C4E626E}" srcId="{94475E14-CAA1-4360-A923-7994E8445B97}" destId="{BC8F91F3-2EC8-4C6C-A3BA-DA3FCC103BCC}" srcOrd="2" destOrd="0" parTransId="{773F4F93-9313-4238-A126-0D7D4006DD21}" sibTransId="{AA844540-4C8A-4C7B-8636-76CB8D4FA71F}"/>
    <dgm:cxn modelId="{2381AAE5-D921-4E49-BA73-9E26CCF6CD47}" type="presOf" srcId="{9C0AFBD2-F528-4CDB-AA7D-8EE885D17507}" destId="{2E51529F-B91B-4FF0-989F-494709C8C39A}" srcOrd="0" destOrd="0" presId="urn:microsoft.com/office/officeart/2005/8/layout/hierarchy2"/>
    <dgm:cxn modelId="{6AB7ECEF-A69E-475C-B4BE-34823DE7B9DF}" type="presOf" srcId="{E640A4FA-7D06-435C-85A8-14F22A697EA3}" destId="{786F5FFD-AA4F-4099-A0CD-B1A7EADADF03}" srcOrd="1" destOrd="0" presId="urn:microsoft.com/office/officeart/2005/8/layout/hierarchy2"/>
    <dgm:cxn modelId="{E7087EF0-7FE2-4CE5-9DC5-70089D9C8C94}" type="presOf" srcId="{773F4F93-9313-4238-A126-0D7D4006DD21}" destId="{F174CE2C-6D68-4347-A5EE-3CF56C8E864B}" srcOrd="0" destOrd="0" presId="urn:microsoft.com/office/officeart/2005/8/layout/hierarchy2"/>
    <dgm:cxn modelId="{E41413F5-2015-4817-98C8-0EB44F0701FC}" srcId="{94475E14-CAA1-4360-A923-7994E8445B97}" destId="{9C0AFBD2-F528-4CDB-AA7D-8EE885D17507}" srcOrd="1" destOrd="0" parTransId="{E640A4FA-7D06-435C-85A8-14F22A697EA3}" sibTransId="{064B6440-9DE5-41D5-8A3F-EBBEECACB06A}"/>
    <dgm:cxn modelId="{B6B810F6-A712-42F1-B941-DC21BF867CA1}" type="presOf" srcId="{2635D12C-0400-48E0-8B1B-EEB1DE6B55A3}" destId="{56652EB3-36D5-4E35-9A79-1D4C376DACA0}" srcOrd="1" destOrd="0" presId="urn:microsoft.com/office/officeart/2005/8/layout/hierarchy2"/>
    <dgm:cxn modelId="{26760B14-4B55-4139-A383-982B9C7FFF90}" type="presParOf" srcId="{CC6C361F-8BB2-42A3-BA09-E7D3EF234FCE}" destId="{28CB105C-0B08-4898-A2D9-B96BF74A9D25}" srcOrd="0" destOrd="0" presId="urn:microsoft.com/office/officeart/2005/8/layout/hierarchy2"/>
    <dgm:cxn modelId="{960784D8-EA08-426D-9722-5F112C224425}" type="presParOf" srcId="{28CB105C-0B08-4898-A2D9-B96BF74A9D25}" destId="{36820A91-956F-44DA-973C-80CB7E506BF9}" srcOrd="0" destOrd="0" presId="urn:microsoft.com/office/officeart/2005/8/layout/hierarchy2"/>
    <dgm:cxn modelId="{54427B1F-5F08-4D01-876D-E27AE1B3ECC3}" type="presParOf" srcId="{28CB105C-0B08-4898-A2D9-B96BF74A9D25}" destId="{25F0A2E2-2560-4CC6-931D-AA4DC023E4C1}" srcOrd="1" destOrd="0" presId="urn:microsoft.com/office/officeart/2005/8/layout/hierarchy2"/>
    <dgm:cxn modelId="{4BCB2ACA-242E-4CB9-BB73-D89F45369246}" type="presParOf" srcId="{25F0A2E2-2560-4CC6-931D-AA4DC023E4C1}" destId="{9531CF4C-1309-4E80-9CDF-30BC19E53A3C}" srcOrd="0" destOrd="0" presId="urn:microsoft.com/office/officeart/2005/8/layout/hierarchy2"/>
    <dgm:cxn modelId="{4056A731-3D04-4FC2-90BA-171168AB6338}" type="presParOf" srcId="{9531CF4C-1309-4E80-9CDF-30BC19E53A3C}" destId="{56652EB3-36D5-4E35-9A79-1D4C376DACA0}" srcOrd="0" destOrd="0" presId="urn:microsoft.com/office/officeart/2005/8/layout/hierarchy2"/>
    <dgm:cxn modelId="{746AC19B-4172-4446-965A-5488C3A578E7}" type="presParOf" srcId="{25F0A2E2-2560-4CC6-931D-AA4DC023E4C1}" destId="{CE3A9371-C7F4-42CD-8512-008BEAED90EC}" srcOrd="1" destOrd="0" presId="urn:microsoft.com/office/officeart/2005/8/layout/hierarchy2"/>
    <dgm:cxn modelId="{21F13064-9E89-48F7-823A-7BA0D3999A09}" type="presParOf" srcId="{CE3A9371-C7F4-42CD-8512-008BEAED90EC}" destId="{318E254A-8D1A-4C5B-9274-39BB7AFBBFF7}" srcOrd="0" destOrd="0" presId="urn:microsoft.com/office/officeart/2005/8/layout/hierarchy2"/>
    <dgm:cxn modelId="{79FF6CBF-64A6-45F0-8735-7635917D109D}" type="presParOf" srcId="{CE3A9371-C7F4-42CD-8512-008BEAED90EC}" destId="{8CB31312-0642-43AF-AC76-939FC54E02FC}" srcOrd="1" destOrd="0" presId="urn:microsoft.com/office/officeart/2005/8/layout/hierarchy2"/>
    <dgm:cxn modelId="{5CA63174-ECB2-4BA1-BEC7-539F2FC3279B}" type="presParOf" srcId="{25F0A2E2-2560-4CC6-931D-AA4DC023E4C1}" destId="{317FF915-175A-4FFC-91A2-EDDE9F72EC41}" srcOrd="2" destOrd="0" presId="urn:microsoft.com/office/officeart/2005/8/layout/hierarchy2"/>
    <dgm:cxn modelId="{8D34D071-5743-4A85-A324-5B87890CD811}" type="presParOf" srcId="{317FF915-175A-4FFC-91A2-EDDE9F72EC41}" destId="{786F5FFD-AA4F-4099-A0CD-B1A7EADADF03}" srcOrd="0" destOrd="0" presId="urn:microsoft.com/office/officeart/2005/8/layout/hierarchy2"/>
    <dgm:cxn modelId="{683B5CF6-1137-4647-AC0A-CF6F1701A111}" type="presParOf" srcId="{25F0A2E2-2560-4CC6-931D-AA4DC023E4C1}" destId="{9DF7CA95-9B8F-4F3E-8E40-2358160E7AD8}" srcOrd="3" destOrd="0" presId="urn:microsoft.com/office/officeart/2005/8/layout/hierarchy2"/>
    <dgm:cxn modelId="{8DDA913D-9DB8-4158-8FF7-CF05B14D9ABB}" type="presParOf" srcId="{9DF7CA95-9B8F-4F3E-8E40-2358160E7AD8}" destId="{2E51529F-B91B-4FF0-989F-494709C8C39A}" srcOrd="0" destOrd="0" presId="urn:microsoft.com/office/officeart/2005/8/layout/hierarchy2"/>
    <dgm:cxn modelId="{6B9B62E4-D89C-4DDF-A8BE-1AF6EC322FAB}" type="presParOf" srcId="{9DF7CA95-9B8F-4F3E-8E40-2358160E7AD8}" destId="{4445DE8A-2F38-41A9-AEE5-930D27DD5A07}" srcOrd="1" destOrd="0" presId="urn:microsoft.com/office/officeart/2005/8/layout/hierarchy2"/>
    <dgm:cxn modelId="{E4CB2C99-EAAA-4D01-B391-7B26B4032106}" type="presParOf" srcId="{25F0A2E2-2560-4CC6-931D-AA4DC023E4C1}" destId="{F174CE2C-6D68-4347-A5EE-3CF56C8E864B}" srcOrd="4" destOrd="0" presId="urn:microsoft.com/office/officeart/2005/8/layout/hierarchy2"/>
    <dgm:cxn modelId="{DE2843B6-67F7-4072-B777-2AA96F0C2D19}" type="presParOf" srcId="{F174CE2C-6D68-4347-A5EE-3CF56C8E864B}" destId="{716AB99F-52E9-4EB5-81EE-79F060C125FF}" srcOrd="0" destOrd="0" presId="urn:microsoft.com/office/officeart/2005/8/layout/hierarchy2"/>
    <dgm:cxn modelId="{91B773F5-42B8-4564-9766-4397A5A79897}" type="presParOf" srcId="{25F0A2E2-2560-4CC6-931D-AA4DC023E4C1}" destId="{A119BD8E-F5F3-4A36-9CD1-D7A11EFD4720}" srcOrd="5" destOrd="0" presId="urn:microsoft.com/office/officeart/2005/8/layout/hierarchy2"/>
    <dgm:cxn modelId="{D16F47A8-9B45-44A1-AF62-EE5B78D70F61}" type="presParOf" srcId="{A119BD8E-F5F3-4A36-9CD1-D7A11EFD4720}" destId="{27476BF6-21C7-463E-BBE3-FCC4659E49F6}" srcOrd="0" destOrd="0" presId="urn:microsoft.com/office/officeart/2005/8/layout/hierarchy2"/>
    <dgm:cxn modelId="{6662D4B7-29A4-44F1-A2C7-E1E62F2E98A8}" type="presParOf" srcId="{A119BD8E-F5F3-4A36-9CD1-D7A11EFD4720}" destId="{3317B563-3CE3-420C-997D-E2758E3DFE0D}" srcOrd="1" destOrd="0" presId="urn:microsoft.com/office/officeart/2005/8/layout/hierarchy2"/>
    <dgm:cxn modelId="{144A579D-DD11-4C12-B3A5-76C8C73BD928}" type="presParOf" srcId="{25F0A2E2-2560-4CC6-931D-AA4DC023E4C1}" destId="{751F888C-D377-448D-8EC7-B64FD3CB6425}" srcOrd="6" destOrd="0" presId="urn:microsoft.com/office/officeart/2005/8/layout/hierarchy2"/>
    <dgm:cxn modelId="{515763F7-61C5-48B2-9EC9-0E302046CAA1}" type="presParOf" srcId="{751F888C-D377-448D-8EC7-B64FD3CB6425}" destId="{36869C6A-297A-4120-A42A-0F65915A708C}" srcOrd="0" destOrd="0" presId="urn:microsoft.com/office/officeart/2005/8/layout/hierarchy2"/>
    <dgm:cxn modelId="{35E8F6A3-0205-412F-A236-8AAB672B75E5}" type="presParOf" srcId="{25F0A2E2-2560-4CC6-931D-AA4DC023E4C1}" destId="{680032BF-798C-487C-8F1A-8D5D22872C24}" srcOrd="7" destOrd="0" presId="urn:microsoft.com/office/officeart/2005/8/layout/hierarchy2"/>
    <dgm:cxn modelId="{45D0A1CB-971C-4958-97E8-B2745D805BBD}" type="presParOf" srcId="{680032BF-798C-487C-8F1A-8D5D22872C24}" destId="{23765738-97C6-4382-8687-FEE8A7B1FC45}" srcOrd="0" destOrd="0" presId="urn:microsoft.com/office/officeart/2005/8/layout/hierarchy2"/>
    <dgm:cxn modelId="{E14395BF-E27B-4766-8AC1-3E526E6FD2CF}" type="presParOf" srcId="{680032BF-798C-487C-8F1A-8D5D22872C24}" destId="{5EA3145B-B717-4C23-951D-E5247ED06B4B}" srcOrd="1" destOrd="0" presId="urn:microsoft.com/office/officeart/2005/8/layout/hierarchy2"/>
    <dgm:cxn modelId="{831F1269-3A31-44FF-9C69-7A3722154160}" type="presParOf" srcId="{25F0A2E2-2560-4CC6-931D-AA4DC023E4C1}" destId="{FC7B08FD-953F-48D5-B813-3AFED7A5A01E}" srcOrd="8" destOrd="0" presId="urn:microsoft.com/office/officeart/2005/8/layout/hierarchy2"/>
    <dgm:cxn modelId="{F12E6B36-DAD5-471D-A815-4DA49BB0B6AC}" type="presParOf" srcId="{FC7B08FD-953F-48D5-B813-3AFED7A5A01E}" destId="{6E2AD317-AB3D-4659-BA0F-63208899098B}" srcOrd="0" destOrd="0" presId="urn:microsoft.com/office/officeart/2005/8/layout/hierarchy2"/>
    <dgm:cxn modelId="{DDC930BE-10AD-4467-952F-0D980B7C8D8C}" type="presParOf" srcId="{25F0A2E2-2560-4CC6-931D-AA4DC023E4C1}" destId="{43DC17FA-5A8B-45B4-9DF1-717CF7750C00}" srcOrd="9" destOrd="0" presId="urn:microsoft.com/office/officeart/2005/8/layout/hierarchy2"/>
    <dgm:cxn modelId="{D1D91BB2-3C42-4E31-80E3-FB4561B2C203}" type="presParOf" srcId="{43DC17FA-5A8B-45B4-9DF1-717CF7750C00}" destId="{8A2EBF06-331F-499D-8947-922D1EBE730F}" srcOrd="0" destOrd="0" presId="urn:microsoft.com/office/officeart/2005/8/layout/hierarchy2"/>
    <dgm:cxn modelId="{106D3F8F-4776-441F-8382-B9B853905455}" type="presParOf" srcId="{43DC17FA-5A8B-45B4-9DF1-717CF7750C00}" destId="{08A2F5C6-1C75-4AA7-AA75-35CB5B83340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C2C20-AFB6-47DF-9DFE-FE86F8316E31}">
      <dsp:nvSpPr>
        <dsp:cNvPr id="0" name=""/>
        <dsp:cNvSpPr/>
      </dsp:nvSpPr>
      <dsp:spPr>
        <a:xfrm>
          <a:off x="3080" y="1361187"/>
          <a:ext cx="2199649" cy="139677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A7E6BD-4120-4F41-ACBD-A1B82AB290A7}">
      <dsp:nvSpPr>
        <dsp:cNvPr id="0" name=""/>
        <dsp:cNvSpPr/>
      </dsp:nvSpPr>
      <dsp:spPr>
        <a:xfrm>
          <a:off x="247486" y="1593372"/>
          <a:ext cx="2199649" cy="139677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1. Place du médicament dans les soins de santé primaires</a:t>
          </a:r>
          <a:endParaRPr lang="en-US" sz="2000" kern="1200" dirty="0"/>
        </a:p>
      </dsp:txBody>
      <dsp:txXfrm>
        <a:off x="288396" y="1634282"/>
        <a:ext cx="2117829" cy="1314957"/>
      </dsp:txXfrm>
    </dsp:sp>
    <dsp:sp modelId="{B1FC4BDD-901A-428C-808F-80D2C5C23A7E}">
      <dsp:nvSpPr>
        <dsp:cNvPr id="0" name=""/>
        <dsp:cNvSpPr/>
      </dsp:nvSpPr>
      <dsp:spPr>
        <a:xfrm>
          <a:off x="2691541" y="1361187"/>
          <a:ext cx="2199649" cy="139677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BABE9B-FE7B-4278-971E-77651D7683B6}">
      <dsp:nvSpPr>
        <dsp:cNvPr id="0" name=""/>
        <dsp:cNvSpPr/>
      </dsp:nvSpPr>
      <dsp:spPr>
        <a:xfrm>
          <a:off x="2935947" y="1593372"/>
          <a:ext cx="2199649" cy="139677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a:t>2. L’usage rationnel des médicaments</a:t>
          </a:r>
          <a:endParaRPr lang="en-US" sz="2000" kern="1200"/>
        </a:p>
      </dsp:txBody>
      <dsp:txXfrm>
        <a:off x="2976857" y="1634282"/>
        <a:ext cx="2117829" cy="1314957"/>
      </dsp:txXfrm>
    </dsp:sp>
    <dsp:sp modelId="{BDFFDAB1-A6A6-4C27-8A67-8735CF5146DC}">
      <dsp:nvSpPr>
        <dsp:cNvPr id="0" name=""/>
        <dsp:cNvSpPr/>
      </dsp:nvSpPr>
      <dsp:spPr>
        <a:xfrm>
          <a:off x="5380002" y="1361187"/>
          <a:ext cx="2199649" cy="139677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7A72D9-20CC-41BB-8774-A1634DA449F7}">
      <dsp:nvSpPr>
        <dsp:cNvPr id="0" name=""/>
        <dsp:cNvSpPr/>
      </dsp:nvSpPr>
      <dsp:spPr>
        <a:xfrm>
          <a:off x="5624408" y="1593372"/>
          <a:ext cx="2199649" cy="139677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3. l’utilisation des médicaments en santé bucco dentaire</a:t>
          </a:r>
          <a:endParaRPr lang="en-US" sz="2000" kern="1200" dirty="0"/>
        </a:p>
      </dsp:txBody>
      <dsp:txXfrm>
        <a:off x="5665318" y="1634282"/>
        <a:ext cx="2117829" cy="1314957"/>
      </dsp:txXfrm>
    </dsp:sp>
    <dsp:sp modelId="{B736E4CE-DC66-4DA8-B8F3-44821CA19B05}">
      <dsp:nvSpPr>
        <dsp:cNvPr id="0" name=""/>
        <dsp:cNvSpPr/>
      </dsp:nvSpPr>
      <dsp:spPr>
        <a:xfrm>
          <a:off x="8068463" y="1361187"/>
          <a:ext cx="2199649" cy="139677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0D230B-A049-4D64-9CAE-57097225E871}">
      <dsp:nvSpPr>
        <dsp:cNvPr id="0" name=""/>
        <dsp:cNvSpPr/>
      </dsp:nvSpPr>
      <dsp:spPr>
        <a:xfrm>
          <a:off x="8312869" y="1593372"/>
          <a:ext cx="2199649" cy="139677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a:t>4. Conclusion</a:t>
          </a:r>
          <a:endParaRPr lang="en-US" sz="2000" kern="1200"/>
        </a:p>
      </dsp:txBody>
      <dsp:txXfrm>
        <a:off x="8353779" y="1634282"/>
        <a:ext cx="2117829" cy="1314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43476F-F65A-4AF7-8B51-03CA88F82314}">
      <dsp:nvSpPr>
        <dsp:cNvPr id="0" name=""/>
        <dsp:cNvSpPr/>
      </dsp:nvSpPr>
      <dsp:spPr>
        <a:xfrm>
          <a:off x="0" y="2565638"/>
          <a:ext cx="10503980" cy="16833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Role du medicament</a:t>
          </a:r>
          <a:endParaRPr lang="en-US" sz="3200" kern="1200" dirty="0"/>
        </a:p>
      </dsp:txBody>
      <dsp:txXfrm>
        <a:off x="0" y="2565638"/>
        <a:ext cx="10503980" cy="909001"/>
      </dsp:txXfrm>
    </dsp:sp>
    <dsp:sp modelId="{DCEE15A6-B885-4AA0-9F49-26A6E2CE41A3}">
      <dsp:nvSpPr>
        <dsp:cNvPr id="0" name=""/>
        <dsp:cNvSpPr/>
      </dsp:nvSpPr>
      <dsp:spPr>
        <a:xfrm>
          <a:off x="5128" y="3440973"/>
          <a:ext cx="3497907" cy="774334"/>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err="1"/>
            <a:t>Prévention</a:t>
          </a:r>
          <a:r>
            <a:rPr lang="en-US" sz="2500" b="1" kern="1200" dirty="0"/>
            <a:t> des maladies</a:t>
          </a:r>
        </a:p>
      </dsp:txBody>
      <dsp:txXfrm>
        <a:off x="5128" y="3440973"/>
        <a:ext cx="3497907" cy="774334"/>
      </dsp:txXfrm>
    </dsp:sp>
    <dsp:sp modelId="{406FE5CF-7285-4DD5-9F00-AD40C97E7033}">
      <dsp:nvSpPr>
        <dsp:cNvPr id="0" name=""/>
        <dsp:cNvSpPr/>
      </dsp:nvSpPr>
      <dsp:spPr>
        <a:xfrm>
          <a:off x="3503036" y="3440973"/>
          <a:ext cx="3497907" cy="774334"/>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a:t>Diagnostic des maladies</a:t>
          </a:r>
        </a:p>
      </dsp:txBody>
      <dsp:txXfrm>
        <a:off x="3503036" y="3440973"/>
        <a:ext cx="3497907" cy="774334"/>
      </dsp:txXfrm>
    </dsp:sp>
    <dsp:sp modelId="{5BC26C1C-2365-41BD-95A2-916F05D4E620}">
      <dsp:nvSpPr>
        <dsp:cNvPr id="0" name=""/>
        <dsp:cNvSpPr/>
      </dsp:nvSpPr>
      <dsp:spPr>
        <a:xfrm>
          <a:off x="7000943" y="3440973"/>
          <a:ext cx="3497907" cy="774334"/>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err="1"/>
            <a:t>Traitement</a:t>
          </a:r>
          <a:r>
            <a:rPr lang="en-US" sz="2500" b="1" kern="1200" dirty="0"/>
            <a:t> des maladies</a:t>
          </a:r>
        </a:p>
      </dsp:txBody>
      <dsp:txXfrm>
        <a:off x="7000943" y="3440973"/>
        <a:ext cx="3497907" cy="774334"/>
      </dsp:txXfrm>
    </dsp:sp>
    <dsp:sp modelId="{69AACBEE-3154-4FC8-B8CB-E88BE6972066}">
      <dsp:nvSpPr>
        <dsp:cNvPr id="0" name=""/>
        <dsp:cNvSpPr/>
      </dsp:nvSpPr>
      <dsp:spPr>
        <a:xfrm rot="10800000">
          <a:off x="0" y="1916"/>
          <a:ext cx="10503980" cy="2588971"/>
        </a:xfrm>
        <a:prstGeom prst="upArrowCallout">
          <a:avLst/>
        </a:prstGeom>
        <a:solidFill>
          <a:schemeClr val="bg1">
            <a:lumMod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rgbClr val="FF0000"/>
              </a:solidFill>
            </a:rPr>
            <a:t>Médicament</a:t>
          </a:r>
          <a:r>
            <a:rPr lang="fr-FR" sz="2400" b="1" kern="1200" dirty="0">
              <a:solidFill>
                <a:schemeClr val="tx1"/>
              </a:solidFill>
            </a:rPr>
            <a:t>: Toute substance ou composition pouvant être utilisée chez l’homme ou chez l’animal ou pouvant leur être administrée, en vue d’établir un diagnostic médical ou de restaurer, corriger ou modifier leurs fonctions physiologiques en exerçant une action pharmacologique, immunologique ou métabolique</a:t>
          </a:r>
          <a:r>
            <a:rPr lang="fr-FR" sz="2100" kern="1200" dirty="0"/>
            <a:t>. </a:t>
          </a:r>
          <a:endParaRPr lang="en-US" sz="2100" kern="1200" dirty="0"/>
        </a:p>
      </dsp:txBody>
      <dsp:txXfrm rot="10800000">
        <a:off x="0" y="1916"/>
        <a:ext cx="10503980" cy="16822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AE81F-854E-47BE-8F1E-E0D09540D4D1}">
      <dsp:nvSpPr>
        <dsp:cNvPr id="0" name=""/>
        <dsp:cNvSpPr/>
      </dsp:nvSpPr>
      <dsp:spPr>
        <a:xfrm>
          <a:off x="3150" y="258957"/>
          <a:ext cx="2499400" cy="149964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t>Éducation sanitaire </a:t>
          </a:r>
          <a:endParaRPr lang="en-US" sz="2200" kern="1200"/>
        </a:p>
      </dsp:txBody>
      <dsp:txXfrm>
        <a:off x="3150" y="258957"/>
        <a:ext cx="2499400" cy="1499640"/>
      </dsp:txXfrm>
    </dsp:sp>
    <dsp:sp modelId="{C20F08C5-DEC1-4FBD-8983-3D402B3CF7D1}">
      <dsp:nvSpPr>
        <dsp:cNvPr id="0" name=""/>
        <dsp:cNvSpPr/>
      </dsp:nvSpPr>
      <dsp:spPr>
        <a:xfrm>
          <a:off x="2752491" y="258957"/>
          <a:ext cx="2499400" cy="149964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Promotion d'une alimentation équilibrée</a:t>
          </a:r>
          <a:endParaRPr lang="en-US" sz="2200" kern="1200" dirty="0"/>
        </a:p>
      </dsp:txBody>
      <dsp:txXfrm>
        <a:off x="2752491" y="258957"/>
        <a:ext cx="2499400" cy="1499640"/>
      </dsp:txXfrm>
    </dsp:sp>
    <dsp:sp modelId="{D4B0F0B5-68E4-4E97-B1C2-C413477EC1CA}">
      <dsp:nvSpPr>
        <dsp:cNvPr id="0" name=""/>
        <dsp:cNvSpPr/>
      </dsp:nvSpPr>
      <dsp:spPr>
        <a:xfrm>
          <a:off x="5501832" y="258957"/>
          <a:ext cx="2499400" cy="149964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Eau potable et hygiène de base</a:t>
          </a:r>
          <a:endParaRPr lang="en-US" sz="2200" kern="1200" dirty="0"/>
        </a:p>
      </dsp:txBody>
      <dsp:txXfrm>
        <a:off x="5501832" y="258957"/>
        <a:ext cx="2499400" cy="1499640"/>
      </dsp:txXfrm>
    </dsp:sp>
    <dsp:sp modelId="{BAE72808-E4D2-4905-973D-0882A9277966}">
      <dsp:nvSpPr>
        <dsp:cNvPr id="0" name=""/>
        <dsp:cNvSpPr/>
      </dsp:nvSpPr>
      <dsp:spPr>
        <a:xfrm>
          <a:off x="8251173" y="258957"/>
          <a:ext cx="2499400" cy="149964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t>Soins de santé maternelle et infantile</a:t>
          </a:r>
          <a:endParaRPr lang="en-US" sz="2200" kern="1200"/>
        </a:p>
      </dsp:txBody>
      <dsp:txXfrm>
        <a:off x="8251173" y="258957"/>
        <a:ext cx="2499400" cy="1499640"/>
      </dsp:txXfrm>
    </dsp:sp>
    <dsp:sp modelId="{DFE82C17-DC46-47B2-BF92-4142675E16AD}">
      <dsp:nvSpPr>
        <dsp:cNvPr id="0" name=""/>
        <dsp:cNvSpPr/>
      </dsp:nvSpPr>
      <dsp:spPr>
        <a:xfrm>
          <a:off x="3150" y="2008538"/>
          <a:ext cx="2499400" cy="149964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Vaccination contre les maladies infectieuses majeures</a:t>
          </a:r>
          <a:endParaRPr lang="en-US" sz="2200" kern="1200" dirty="0"/>
        </a:p>
      </dsp:txBody>
      <dsp:txXfrm>
        <a:off x="3150" y="2008538"/>
        <a:ext cx="2499400" cy="1499640"/>
      </dsp:txXfrm>
    </dsp:sp>
    <dsp:sp modelId="{C3934E85-0CE9-4189-A779-DCAB6CB67476}">
      <dsp:nvSpPr>
        <dsp:cNvPr id="0" name=""/>
        <dsp:cNvSpPr/>
      </dsp:nvSpPr>
      <dsp:spPr>
        <a:xfrm>
          <a:off x="2752491" y="2008538"/>
          <a:ext cx="2499400" cy="149964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Surveillance et lutte contre les endémies locales</a:t>
          </a:r>
          <a:endParaRPr lang="en-US" sz="2200" kern="1200" dirty="0"/>
        </a:p>
      </dsp:txBody>
      <dsp:txXfrm>
        <a:off x="2752491" y="2008538"/>
        <a:ext cx="2499400" cy="1499640"/>
      </dsp:txXfrm>
    </dsp:sp>
    <dsp:sp modelId="{4BB1205A-8518-4AE1-B2FB-B1CA004015F5}">
      <dsp:nvSpPr>
        <dsp:cNvPr id="0" name=""/>
        <dsp:cNvSpPr/>
      </dsp:nvSpPr>
      <dsp:spPr>
        <a:xfrm>
          <a:off x="5501832" y="2008538"/>
          <a:ext cx="2499400" cy="149964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Soins de proximité et abordables</a:t>
          </a:r>
          <a:endParaRPr lang="en-US" sz="2200" kern="1200" dirty="0"/>
        </a:p>
      </dsp:txBody>
      <dsp:txXfrm>
        <a:off x="5501832" y="2008538"/>
        <a:ext cx="2499400" cy="1499640"/>
      </dsp:txXfrm>
    </dsp:sp>
    <dsp:sp modelId="{4855FCE7-C5E2-4843-ACA7-2CEF0D07728C}">
      <dsp:nvSpPr>
        <dsp:cNvPr id="0" name=""/>
        <dsp:cNvSpPr/>
      </dsp:nvSpPr>
      <dsp:spPr>
        <a:xfrm>
          <a:off x="8251173" y="2008538"/>
          <a:ext cx="2499400" cy="1499640"/>
        </a:xfrm>
        <a:prstGeom prst="rect">
          <a:avLst/>
        </a:prstGeom>
        <a:solidFill>
          <a:schemeClr val="tx2">
            <a:lumMod val="10000"/>
            <a:lumOff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rgbClr val="FF0000"/>
              </a:solidFill>
            </a:rPr>
            <a:t>Médicaments essentiels</a:t>
          </a:r>
          <a:endParaRPr lang="en-US" sz="2400" b="1" kern="1200" dirty="0">
            <a:solidFill>
              <a:srgbClr val="FF0000"/>
            </a:solidFill>
          </a:endParaRPr>
        </a:p>
      </dsp:txBody>
      <dsp:txXfrm>
        <a:off x="8251173" y="2008538"/>
        <a:ext cx="2499400" cy="14996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4147D-1BEA-4701-9533-4EC5A877EC7C}">
      <dsp:nvSpPr>
        <dsp:cNvPr id="0" name=""/>
        <dsp:cNvSpPr/>
      </dsp:nvSpPr>
      <dsp:spPr>
        <a:xfrm>
          <a:off x="1229342" y="47089"/>
          <a:ext cx="2260282" cy="2260282"/>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fr-FR" sz="2300" b="1" kern="1200" dirty="0"/>
            <a:t>Bien prescrire</a:t>
          </a:r>
          <a:endParaRPr lang="fr-CG" sz="2300" b="1" kern="1200" dirty="0"/>
        </a:p>
      </dsp:txBody>
      <dsp:txXfrm>
        <a:off x="1530713" y="442638"/>
        <a:ext cx="1657540" cy="1017126"/>
      </dsp:txXfrm>
    </dsp:sp>
    <dsp:sp modelId="{88253DA6-57DC-42BB-A804-2281C6E311B3}">
      <dsp:nvSpPr>
        <dsp:cNvPr id="0" name=""/>
        <dsp:cNvSpPr/>
      </dsp:nvSpPr>
      <dsp:spPr>
        <a:xfrm>
          <a:off x="2044928" y="1459765"/>
          <a:ext cx="2260282" cy="2260282"/>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fr-FR" sz="2300" b="1" kern="1200" dirty="0"/>
            <a:t>Bien utiliser</a:t>
          </a:r>
          <a:endParaRPr lang="fr-CG" sz="2300" b="1" kern="1200" dirty="0"/>
        </a:p>
      </dsp:txBody>
      <dsp:txXfrm>
        <a:off x="2736197" y="2043671"/>
        <a:ext cx="1356169" cy="1243155"/>
      </dsp:txXfrm>
    </dsp:sp>
    <dsp:sp modelId="{1C506077-60D1-46F1-B2B7-F35C096929E4}">
      <dsp:nvSpPr>
        <dsp:cNvPr id="0" name=""/>
        <dsp:cNvSpPr/>
      </dsp:nvSpPr>
      <dsp:spPr>
        <a:xfrm>
          <a:off x="413757" y="1459765"/>
          <a:ext cx="2260282" cy="2260282"/>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fr-FR" sz="2300" b="1" kern="1200" dirty="0"/>
            <a:t>Bien dispenser</a:t>
          </a:r>
          <a:endParaRPr lang="fr-CG" sz="2300" b="1" kern="1200" dirty="0"/>
        </a:p>
      </dsp:txBody>
      <dsp:txXfrm>
        <a:off x="626600" y="2043671"/>
        <a:ext cx="1356169" cy="12431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E7335-7019-489A-8778-59856A83F9FC}">
      <dsp:nvSpPr>
        <dsp:cNvPr id="0" name=""/>
        <dsp:cNvSpPr/>
      </dsp:nvSpPr>
      <dsp:spPr>
        <a:xfrm>
          <a:off x="0" y="892552"/>
          <a:ext cx="6245265" cy="16477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90A4ED-1B78-417B-8FED-66ACC82B8F9A}">
      <dsp:nvSpPr>
        <dsp:cNvPr id="0" name=""/>
        <dsp:cNvSpPr/>
      </dsp:nvSpPr>
      <dsp:spPr>
        <a:xfrm>
          <a:off x="498456" y="1263304"/>
          <a:ext cx="906283" cy="9062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34CD76-96E8-4FE9-8BB1-DC7E659A0683}">
      <dsp:nvSpPr>
        <dsp:cNvPr id="0" name=""/>
        <dsp:cNvSpPr/>
      </dsp:nvSpPr>
      <dsp:spPr>
        <a:xfrm>
          <a:off x="1903195" y="892552"/>
          <a:ext cx="4342069" cy="164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391" tIns="174391" rIns="174391" bIns="174391" numCol="1" spcCol="1270" anchor="ctr" anchorCtr="0">
          <a:noAutofit/>
        </a:bodyPr>
        <a:lstStyle/>
        <a:p>
          <a:pPr marL="0" lvl="0" indent="0" algn="l" defTabSz="1111250">
            <a:lnSpc>
              <a:spcPct val="100000"/>
            </a:lnSpc>
            <a:spcBef>
              <a:spcPct val="0"/>
            </a:spcBef>
            <a:spcAft>
              <a:spcPct val="35000"/>
            </a:spcAft>
            <a:buNone/>
          </a:pPr>
          <a:r>
            <a:rPr lang="fr-FR" sz="2500" kern="1200" dirty="0"/>
            <a:t>Pas de soins de santé primaires sans médicaments</a:t>
          </a:r>
          <a:endParaRPr lang="en-US" sz="2500" kern="1200" dirty="0"/>
        </a:p>
      </dsp:txBody>
      <dsp:txXfrm>
        <a:off x="1903195" y="892552"/>
        <a:ext cx="4342069" cy="1647788"/>
      </dsp:txXfrm>
    </dsp:sp>
    <dsp:sp modelId="{BFCC911F-2596-4BF6-9CF7-5C9A762FF314}">
      <dsp:nvSpPr>
        <dsp:cNvPr id="0" name=""/>
        <dsp:cNvSpPr/>
      </dsp:nvSpPr>
      <dsp:spPr>
        <a:xfrm>
          <a:off x="0" y="2952288"/>
          <a:ext cx="6245265" cy="16477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9C4C99-0033-4953-905D-D417C8E55202}">
      <dsp:nvSpPr>
        <dsp:cNvPr id="0" name=""/>
        <dsp:cNvSpPr/>
      </dsp:nvSpPr>
      <dsp:spPr>
        <a:xfrm>
          <a:off x="498456" y="3323040"/>
          <a:ext cx="906283" cy="9062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D2B5C6-DE26-4945-A7F3-131B231E8210}">
      <dsp:nvSpPr>
        <dsp:cNvPr id="0" name=""/>
        <dsp:cNvSpPr/>
      </dsp:nvSpPr>
      <dsp:spPr>
        <a:xfrm>
          <a:off x="1903195" y="2952288"/>
          <a:ext cx="4342069" cy="164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391" tIns="174391" rIns="174391" bIns="174391" numCol="1" spcCol="1270" anchor="ctr" anchorCtr="0">
          <a:noAutofit/>
        </a:bodyPr>
        <a:lstStyle/>
        <a:p>
          <a:pPr marL="0" lvl="0" indent="0" algn="l" defTabSz="1111250">
            <a:lnSpc>
              <a:spcPct val="100000"/>
            </a:lnSpc>
            <a:spcBef>
              <a:spcPct val="0"/>
            </a:spcBef>
            <a:spcAft>
              <a:spcPct val="35000"/>
            </a:spcAft>
            <a:buNone/>
          </a:pPr>
          <a:r>
            <a:rPr lang="fr-FR" sz="2500" kern="1200" dirty="0"/>
            <a:t>Pas de soins de qualité sans médicaments</a:t>
          </a:r>
          <a:endParaRPr lang="en-US" sz="2500" kern="1200" dirty="0"/>
        </a:p>
      </dsp:txBody>
      <dsp:txXfrm>
        <a:off x="1903195" y="2952288"/>
        <a:ext cx="4342069" cy="16477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4171A-46C6-4771-838B-15EA5993DFA3}">
      <dsp:nvSpPr>
        <dsp:cNvPr id="0" name=""/>
        <dsp:cNvSpPr/>
      </dsp:nvSpPr>
      <dsp:spPr>
        <a:xfrm>
          <a:off x="821" y="179348"/>
          <a:ext cx="3327201" cy="399264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pPr>
          <a:r>
            <a:rPr lang="fr-FR" sz="2400" kern="1200"/>
            <a:t>Médicaments contre la douleur et l’inflammation</a:t>
          </a:r>
          <a:endParaRPr lang="en-US" sz="2400" kern="1200"/>
        </a:p>
        <a:p>
          <a:pPr marL="171450" lvl="1" indent="-171450" algn="l" defTabSz="844550">
            <a:lnSpc>
              <a:spcPct val="90000"/>
            </a:lnSpc>
            <a:spcBef>
              <a:spcPct val="0"/>
            </a:spcBef>
            <a:spcAft>
              <a:spcPct val="15000"/>
            </a:spcAft>
            <a:buChar char="•"/>
          </a:pPr>
          <a:r>
            <a:rPr lang="fr-FR" sz="1900" kern="1200"/>
            <a:t>Antalgiques</a:t>
          </a:r>
          <a:endParaRPr lang="en-US" sz="1900" kern="1200"/>
        </a:p>
        <a:p>
          <a:pPr marL="171450" lvl="1" indent="-171450" algn="l" defTabSz="844550">
            <a:lnSpc>
              <a:spcPct val="90000"/>
            </a:lnSpc>
            <a:spcBef>
              <a:spcPct val="0"/>
            </a:spcBef>
            <a:spcAft>
              <a:spcPct val="15000"/>
            </a:spcAft>
            <a:buChar char="•"/>
          </a:pPr>
          <a:r>
            <a:rPr lang="fr-FR" sz="1900" kern="1200"/>
            <a:t>Antiinflammatoires</a:t>
          </a:r>
          <a:endParaRPr lang="en-US" sz="1900" kern="1200"/>
        </a:p>
        <a:p>
          <a:pPr marL="171450" lvl="1" indent="-171450" algn="l" defTabSz="844550">
            <a:lnSpc>
              <a:spcPct val="90000"/>
            </a:lnSpc>
            <a:spcBef>
              <a:spcPct val="0"/>
            </a:spcBef>
            <a:spcAft>
              <a:spcPct val="15000"/>
            </a:spcAft>
            <a:buChar char="•"/>
          </a:pPr>
          <a:r>
            <a:rPr lang="fr-FR" sz="1900" kern="1200"/>
            <a:t>Anesthésiques</a:t>
          </a:r>
          <a:endParaRPr lang="en-US" sz="1900" kern="1200"/>
        </a:p>
      </dsp:txBody>
      <dsp:txXfrm>
        <a:off x="821" y="1776404"/>
        <a:ext cx="3327201" cy="2395585"/>
      </dsp:txXfrm>
    </dsp:sp>
    <dsp:sp modelId="{111FBCD0-DC20-412B-BBA8-680546717BB7}">
      <dsp:nvSpPr>
        <dsp:cNvPr id="0" name=""/>
        <dsp:cNvSpPr/>
      </dsp:nvSpPr>
      <dsp:spPr>
        <a:xfrm>
          <a:off x="821" y="179348"/>
          <a:ext cx="3327201" cy="1597056"/>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179348"/>
        <a:ext cx="3327201" cy="1597056"/>
      </dsp:txXfrm>
    </dsp:sp>
    <dsp:sp modelId="{6345D22E-C0A5-40CD-A7A2-FDCEC6B05337}">
      <dsp:nvSpPr>
        <dsp:cNvPr id="0" name=""/>
        <dsp:cNvSpPr/>
      </dsp:nvSpPr>
      <dsp:spPr>
        <a:xfrm>
          <a:off x="3594199" y="179348"/>
          <a:ext cx="3327201" cy="399264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pPr>
          <a:r>
            <a:rPr lang="fr-FR" sz="2400" kern="1200"/>
            <a:t>Médicaments contre les infections</a:t>
          </a:r>
          <a:endParaRPr lang="en-US" sz="2400" kern="1200"/>
        </a:p>
        <a:p>
          <a:pPr marL="171450" lvl="1" indent="-171450" algn="l" defTabSz="844550">
            <a:lnSpc>
              <a:spcPct val="90000"/>
            </a:lnSpc>
            <a:spcBef>
              <a:spcPct val="0"/>
            </a:spcBef>
            <a:spcAft>
              <a:spcPct val="15000"/>
            </a:spcAft>
            <a:buChar char="•"/>
          </a:pPr>
          <a:r>
            <a:rPr lang="fr-FR" sz="1900" kern="1200"/>
            <a:t>Antibiotiques </a:t>
          </a:r>
          <a:endParaRPr lang="en-US" sz="1900" kern="1200"/>
        </a:p>
        <a:p>
          <a:pPr marL="171450" lvl="1" indent="-171450" algn="l" defTabSz="844550">
            <a:lnSpc>
              <a:spcPct val="90000"/>
            </a:lnSpc>
            <a:spcBef>
              <a:spcPct val="0"/>
            </a:spcBef>
            <a:spcAft>
              <a:spcPct val="15000"/>
            </a:spcAft>
            <a:buChar char="•"/>
          </a:pPr>
          <a:r>
            <a:rPr lang="fr-FR" sz="1900" kern="1200"/>
            <a:t>Antifongiques</a:t>
          </a:r>
          <a:endParaRPr lang="en-US" sz="1900" kern="1200"/>
        </a:p>
        <a:p>
          <a:pPr marL="171450" lvl="1" indent="-171450" algn="l" defTabSz="844550">
            <a:lnSpc>
              <a:spcPct val="90000"/>
            </a:lnSpc>
            <a:spcBef>
              <a:spcPct val="0"/>
            </a:spcBef>
            <a:spcAft>
              <a:spcPct val="15000"/>
            </a:spcAft>
            <a:buChar char="•"/>
          </a:pPr>
          <a:r>
            <a:rPr lang="fr-FR" sz="1900" kern="1200"/>
            <a:t>Antiseptiques locaux</a:t>
          </a:r>
          <a:endParaRPr lang="en-US" sz="1900" kern="1200"/>
        </a:p>
      </dsp:txBody>
      <dsp:txXfrm>
        <a:off x="3594199" y="1776404"/>
        <a:ext cx="3327201" cy="2395585"/>
      </dsp:txXfrm>
    </dsp:sp>
    <dsp:sp modelId="{822E3DF6-F398-4EA8-83CC-86BB5E4A5BFB}">
      <dsp:nvSpPr>
        <dsp:cNvPr id="0" name=""/>
        <dsp:cNvSpPr/>
      </dsp:nvSpPr>
      <dsp:spPr>
        <a:xfrm>
          <a:off x="3594199" y="179348"/>
          <a:ext cx="3327201" cy="1597056"/>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94199" y="179348"/>
        <a:ext cx="3327201" cy="1597056"/>
      </dsp:txXfrm>
    </dsp:sp>
    <dsp:sp modelId="{EED5BA19-A08F-4084-A1D6-43C3EFB68528}">
      <dsp:nvSpPr>
        <dsp:cNvPr id="0" name=""/>
        <dsp:cNvSpPr/>
      </dsp:nvSpPr>
      <dsp:spPr>
        <a:xfrm>
          <a:off x="7187576" y="179348"/>
          <a:ext cx="3327201" cy="399264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pPr>
          <a:r>
            <a:rPr lang="fr-FR" sz="2400" kern="1200"/>
            <a:t>Médicaments pour la prévention des caries</a:t>
          </a:r>
          <a:endParaRPr lang="en-US" sz="2400" kern="1200"/>
        </a:p>
        <a:p>
          <a:pPr marL="171450" lvl="1" indent="-171450" algn="l" defTabSz="844550">
            <a:lnSpc>
              <a:spcPct val="90000"/>
            </a:lnSpc>
            <a:spcBef>
              <a:spcPct val="0"/>
            </a:spcBef>
            <a:spcAft>
              <a:spcPct val="15000"/>
            </a:spcAft>
            <a:buChar char="•"/>
          </a:pPr>
          <a:r>
            <a:rPr lang="fr-FR" sz="1900" kern="1200"/>
            <a:t>Fluor</a:t>
          </a:r>
          <a:endParaRPr lang="en-US" sz="1900" kern="1200"/>
        </a:p>
      </dsp:txBody>
      <dsp:txXfrm>
        <a:off x="7187576" y="1776404"/>
        <a:ext cx="3327201" cy="2395585"/>
      </dsp:txXfrm>
    </dsp:sp>
    <dsp:sp modelId="{615D1171-E203-4F4A-A81C-1F0BCC56AB4D}">
      <dsp:nvSpPr>
        <dsp:cNvPr id="0" name=""/>
        <dsp:cNvSpPr/>
      </dsp:nvSpPr>
      <dsp:spPr>
        <a:xfrm>
          <a:off x="7187576" y="179348"/>
          <a:ext cx="3327201" cy="1597056"/>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87576" y="179348"/>
        <a:ext cx="3327201" cy="15970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D86D6-2473-4C13-A237-0781D9E5D03A}">
      <dsp:nvSpPr>
        <dsp:cNvPr id="0" name=""/>
        <dsp:cNvSpPr/>
      </dsp:nvSpPr>
      <dsp:spPr>
        <a:xfrm>
          <a:off x="0" y="0"/>
          <a:ext cx="5371795" cy="946762"/>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b="1" kern="1200"/>
            <a:t>Prise d’AINS</a:t>
          </a:r>
        </a:p>
      </dsp:txBody>
      <dsp:txXfrm>
        <a:off x="27730" y="27730"/>
        <a:ext cx="4270162" cy="891302"/>
      </dsp:txXfrm>
    </dsp:sp>
    <dsp:sp modelId="{59A77FCF-C428-41CF-9D9B-D1F22B883450}">
      <dsp:nvSpPr>
        <dsp:cNvPr id="0" name=""/>
        <dsp:cNvSpPr/>
      </dsp:nvSpPr>
      <dsp:spPr>
        <a:xfrm>
          <a:off x="449887" y="1118900"/>
          <a:ext cx="5371795" cy="946762"/>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b="1" kern="1200"/>
            <a:t>Arrêt de la réaction immunitaire</a:t>
          </a:r>
        </a:p>
      </dsp:txBody>
      <dsp:txXfrm>
        <a:off x="477617" y="1146630"/>
        <a:ext cx="4251051" cy="891302"/>
      </dsp:txXfrm>
    </dsp:sp>
    <dsp:sp modelId="{ACE8813D-9ACD-4A78-84D4-915EB4A5B390}">
      <dsp:nvSpPr>
        <dsp:cNvPr id="0" name=""/>
        <dsp:cNvSpPr/>
      </dsp:nvSpPr>
      <dsp:spPr>
        <a:xfrm>
          <a:off x="893060" y="2237801"/>
          <a:ext cx="5371795" cy="94676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b="1" kern="1200"/>
            <a:t>Propagation de l’agent infectieux</a:t>
          </a:r>
        </a:p>
      </dsp:txBody>
      <dsp:txXfrm>
        <a:off x="920790" y="2265531"/>
        <a:ext cx="4257766" cy="891302"/>
      </dsp:txXfrm>
    </dsp:sp>
    <dsp:sp modelId="{48E9EA16-C6A4-496F-9C76-86B6FEB2FCBC}">
      <dsp:nvSpPr>
        <dsp:cNvPr id="0" name=""/>
        <dsp:cNvSpPr/>
      </dsp:nvSpPr>
      <dsp:spPr>
        <a:xfrm>
          <a:off x="1342948" y="3356702"/>
          <a:ext cx="5371795" cy="94676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b="1" kern="1200"/>
            <a:t>Aggravation de l’infection</a:t>
          </a:r>
        </a:p>
      </dsp:txBody>
      <dsp:txXfrm>
        <a:off x="1370678" y="3384432"/>
        <a:ext cx="4251051" cy="891302"/>
      </dsp:txXfrm>
    </dsp:sp>
    <dsp:sp modelId="{8B407027-89B7-4575-88F7-12485B9106BD}">
      <dsp:nvSpPr>
        <dsp:cNvPr id="0" name=""/>
        <dsp:cNvSpPr/>
      </dsp:nvSpPr>
      <dsp:spPr>
        <a:xfrm>
          <a:off x="4756399" y="725133"/>
          <a:ext cx="615395" cy="61539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4894863" y="725133"/>
        <a:ext cx="338467" cy="463085"/>
      </dsp:txXfrm>
    </dsp:sp>
    <dsp:sp modelId="{B6E32FD6-C140-4A15-9389-D0C80F3A48CD}">
      <dsp:nvSpPr>
        <dsp:cNvPr id="0" name=""/>
        <dsp:cNvSpPr/>
      </dsp:nvSpPr>
      <dsp:spPr>
        <a:xfrm>
          <a:off x="5206287" y="1844034"/>
          <a:ext cx="615395" cy="615395"/>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5344751" y="1844034"/>
        <a:ext cx="338467" cy="463085"/>
      </dsp:txXfrm>
    </dsp:sp>
    <dsp:sp modelId="{419C8AE5-AFAA-41C3-8883-DD8D8E9884C8}">
      <dsp:nvSpPr>
        <dsp:cNvPr id="0" name=""/>
        <dsp:cNvSpPr/>
      </dsp:nvSpPr>
      <dsp:spPr>
        <a:xfrm>
          <a:off x="5649460" y="2962935"/>
          <a:ext cx="615395" cy="615395"/>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5787924" y="2962935"/>
        <a:ext cx="338467" cy="46308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820A91-956F-44DA-973C-80CB7E506BF9}">
      <dsp:nvSpPr>
        <dsp:cNvPr id="0" name=""/>
        <dsp:cNvSpPr/>
      </dsp:nvSpPr>
      <dsp:spPr>
        <a:xfrm>
          <a:off x="1335863" y="1440767"/>
          <a:ext cx="4861601" cy="625230"/>
        </a:xfrm>
        <a:prstGeom prst="roundRect">
          <a:avLst>
            <a:gd name="adj" fmla="val 10000"/>
          </a:avLst>
        </a:prstGeom>
        <a:solidFill>
          <a:schemeClr val="bg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solidFill>
                <a:schemeClr val="tx1"/>
              </a:solidFill>
            </a:rPr>
            <a:t>L’utilisation d’un médicament en santé bucco dentaire doit répondre à la «</a:t>
          </a:r>
          <a:r>
            <a:rPr lang="fr-FR" sz="2400" b="1" kern="1200" dirty="0">
              <a:solidFill>
                <a:srgbClr val="FF0000"/>
              </a:solidFill>
            </a:rPr>
            <a:t> règle des 5 B </a:t>
          </a:r>
          <a:r>
            <a:rPr lang="fr-FR" sz="2400" kern="1200" dirty="0">
              <a:solidFill>
                <a:schemeClr val="tx1"/>
              </a:solidFill>
            </a:rPr>
            <a:t>»:</a:t>
          </a:r>
          <a:endParaRPr lang="en-US" sz="2400" kern="1200" dirty="0">
            <a:solidFill>
              <a:schemeClr val="tx1"/>
            </a:solidFill>
          </a:endParaRPr>
        </a:p>
      </dsp:txBody>
      <dsp:txXfrm>
        <a:off x="1354175" y="1459079"/>
        <a:ext cx="4824977" cy="588606"/>
      </dsp:txXfrm>
    </dsp:sp>
    <dsp:sp modelId="{9531CF4C-1309-4E80-9CDF-30BC19E53A3C}">
      <dsp:nvSpPr>
        <dsp:cNvPr id="0" name=""/>
        <dsp:cNvSpPr/>
      </dsp:nvSpPr>
      <dsp:spPr>
        <a:xfrm rot="17350740">
          <a:off x="5686290" y="1018322"/>
          <a:ext cx="1522534" cy="32092"/>
        </a:xfrm>
        <a:custGeom>
          <a:avLst/>
          <a:gdLst/>
          <a:ahLst/>
          <a:cxnLst/>
          <a:rect l="0" t="0" r="0" b="0"/>
          <a:pathLst>
            <a:path>
              <a:moveTo>
                <a:pt x="0" y="16046"/>
              </a:moveTo>
              <a:lnTo>
                <a:pt x="1522534" y="1604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09494" y="996304"/>
        <a:ext cx="76126" cy="76126"/>
      </dsp:txXfrm>
    </dsp:sp>
    <dsp:sp modelId="{318E254A-8D1A-4C5B-9274-39BB7AFBBFF7}">
      <dsp:nvSpPr>
        <dsp:cNvPr id="0" name=""/>
        <dsp:cNvSpPr/>
      </dsp:nvSpPr>
      <dsp:spPr>
        <a:xfrm>
          <a:off x="6697649" y="2738"/>
          <a:ext cx="2894315" cy="625230"/>
        </a:xfrm>
        <a:prstGeom prst="roundRect">
          <a:avLst>
            <a:gd name="adj" fmla="val 10000"/>
          </a:avLst>
        </a:prstGeom>
        <a:solidFill>
          <a:schemeClr val="lt1"/>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ln>
                <a:solidFill>
                  <a:schemeClr val="tx1"/>
                </a:solidFill>
              </a:ln>
              <a:solidFill>
                <a:schemeClr val="tx1"/>
              </a:solidFill>
            </a:rPr>
            <a:t>Administrer le </a:t>
          </a:r>
          <a:r>
            <a:rPr lang="fr-FR" sz="2400" b="1" kern="1200" dirty="0">
              <a:ln>
                <a:solidFill>
                  <a:schemeClr val="tx1"/>
                </a:solidFill>
              </a:ln>
              <a:solidFill>
                <a:srgbClr val="FF0000"/>
              </a:solidFill>
            </a:rPr>
            <a:t>B</a:t>
          </a:r>
          <a:r>
            <a:rPr lang="fr-FR" sz="2400" kern="1200" dirty="0">
              <a:ln>
                <a:solidFill>
                  <a:schemeClr val="tx1"/>
                </a:solidFill>
              </a:ln>
              <a:solidFill>
                <a:schemeClr val="tx1"/>
              </a:solidFill>
            </a:rPr>
            <a:t>on médicament, </a:t>
          </a:r>
          <a:endParaRPr lang="en-US" sz="2400" kern="1200" dirty="0">
            <a:ln>
              <a:solidFill>
                <a:schemeClr val="tx1"/>
              </a:solidFill>
            </a:ln>
            <a:solidFill>
              <a:schemeClr val="tx1"/>
            </a:solidFill>
          </a:endParaRPr>
        </a:p>
      </dsp:txBody>
      <dsp:txXfrm>
        <a:off x="6715961" y="21050"/>
        <a:ext cx="2857691" cy="588606"/>
      </dsp:txXfrm>
    </dsp:sp>
    <dsp:sp modelId="{317FF915-175A-4FFC-91A2-EDDE9F72EC41}">
      <dsp:nvSpPr>
        <dsp:cNvPr id="0" name=""/>
        <dsp:cNvSpPr/>
      </dsp:nvSpPr>
      <dsp:spPr>
        <a:xfrm rot="18306101">
          <a:off x="6029197" y="1413395"/>
          <a:ext cx="791903" cy="32092"/>
        </a:xfrm>
        <a:custGeom>
          <a:avLst/>
          <a:gdLst/>
          <a:ahLst/>
          <a:cxnLst/>
          <a:rect l="0" t="0" r="0" b="0"/>
          <a:pathLst>
            <a:path>
              <a:moveTo>
                <a:pt x="0" y="16046"/>
              </a:moveTo>
              <a:lnTo>
                <a:pt x="791903" y="1604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05351" y="1409644"/>
        <a:ext cx="39595" cy="39595"/>
      </dsp:txXfrm>
    </dsp:sp>
    <dsp:sp modelId="{2E51529F-B91B-4FF0-989F-494709C8C39A}">
      <dsp:nvSpPr>
        <dsp:cNvPr id="0" name=""/>
        <dsp:cNvSpPr/>
      </dsp:nvSpPr>
      <dsp:spPr>
        <a:xfrm>
          <a:off x="6652833" y="792885"/>
          <a:ext cx="2863541" cy="625230"/>
        </a:xfrm>
        <a:prstGeom prst="roundRect">
          <a:avLst>
            <a:gd name="adj" fmla="val 10000"/>
          </a:avLst>
        </a:prstGeom>
        <a:solidFill>
          <a:schemeClr val="lt1"/>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ln>
                <a:solidFill>
                  <a:schemeClr val="tx1"/>
                </a:solidFill>
              </a:ln>
            </a:rPr>
            <a:t>au </a:t>
          </a:r>
          <a:r>
            <a:rPr lang="fr-FR" sz="2400" b="1" kern="1200" dirty="0">
              <a:ln>
                <a:solidFill>
                  <a:schemeClr val="tx1"/>
                </a:solidFill>
              </a:ln>
              <a:solidFill>
                <a:srgbClr val="FF0000"/>
              </a:solidFill>
            </a:rPr>
            <a:t>B</a:t>
          </a:r>
          <a:r>
            <a:rPr lang="fr-FR" sz="2400" kern="1200" dirty="0">
              <a:ln>
                <a:solidFill>
                  <a:schemeClr val="tx1"/>
                </a:solidFill>
              </a:ln>
            </a:rPr>
            <a:t>on patient, </a:t>
          </a:r>
          <a:endParaRPr lang="en-US" sz="2400" kern="1200" dirty="0">
            <a:ln>
              <a:solidFill>
                <a:schemeClr val="tx1"/>
              </a:solidFill>
            </a:ln>
          </a:endParaRPr>
        </a:p>
      </dsp:txBody>
      <dsp:txXfrm>
        <a:off x="6671145" y="811197"/>
        <a:ext cx="2826917" cy="588606"/>
      </dsp:txXfrm>
    </dsp:sp>
    <dsp:sp modelId="{F174CE2C-6D68-4347-A5EE-3CF56C8E864B}">
      <dsp:nvSpPr>
        <dsp:cNvPr id="0" name=""/>
        <dsp:cNvSpPr/>
      </dsp:nvSpPr>
      <dsp:spPr>
        <a:xfrm>
          <a:off x="6197465" y="1737336"/>
          <a:ext cx="500184" cy="32092"/>
        </a:xfrm>
        <a:custGeom>
          <a:avLst/>
          <a:gdLst/>
          <a:ahLst/>
          <a:cxnLst/>
          <a:rect l="0" t="0" r="0" b="0"/>
          <a:pathLst>
            <a:path>
              <a:moveTo>
                <a:pt x="0" y="16046"/>
              </a:moveTo>
              <a:lnTo>
                <a:pt x="500184" y="1604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35053" y="1740878"/>
        <a:ext cx="25009" cy="25009"/>
      </dsp:txXfrm>
    </dsp:sp>
    <dsp:sp modelId="{27476BF6-21C7-463E-BBE3-FCC4659E49F6}">
      <dsp:nvSpPr>
        <dsp:cNvPr id="0" name=""/>
        <dsp:cNvSpPr/>
      </dsp:nvSpPr>
      <dsp:spPr>
        <a:xfrm>
          <a:off x="6697649" y="1440767"/>
          <a:ext cx="2874157" cy="625230"/>
        </a:xfrm>
        <a:prstGeom prst="roundRect">
          <a:avLst>
            <a:gd name="adj" fmla="val 10000"/>
          </a:avLst>
        </a:prstGeom>
        <a:solidFill>
          <a:schemeClr val="lt1"/>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ln>
                <a:solidFill>
                  <a:schemeClr val="tx1"/>
                </a:solidFill>
              </a:ln>
              <a:solidFill>
                <a:schemeClr val="tx1"/>
              </a:solidFill>
            </a:rPr>
            <a:t>à la </a:t>
          </a:r>
          <a:r>
            <a:rPr lang="fr-FR" sz="2400" b="1" kern="1200" dirty="0">
              <a:ln>
                <a:solidFill>
                  <a:schemeClr val="tx1"/>
                </a:solidFill>
              </a:ln>
              <a:solidFill>
                <a:srgbClr val="FF0000"/>
              </a:solidFill>
            </a:rPr>
            <a:t>B</a:t>
          </a:r>
          <a:r>
            <a:rPr lang="fr-FR" sz="2400" kern="1200" dirty="0">
              <a:ln>
                <a:solidFill>
                  <a:schemeClr val="tx1"/>
                </a:solidFill>
              </a:ln>
              <a:solidFill>
                <a:schemeClr val="tx1"/>
              </a:solidFill>
            </a:rPr>
            <a:t>onne dose</a:t>
          </a:r>
          <a:r>
            <a:rPr lang="fr-FR" sz="2200" kern="1200" dirty="0">
              <a:ln>
                <a:solidFill>
                  <a:schemeClr val="tx1"/>
                </a:solidFill>
              </a:ln>
              <a:solidFill>
                <a:schemeClr val="tx1"/>
              </a:solidFill>
            </a:rPr>
            <a:t>, </a:t>
          </a:r>
          <a:endParaRPr lang="en-US" sz="2200" kern="1200" dirty="0">
            <a:ln>
              <a:solidFill>
                <a:schemeClr val="tx1"/>
              </a:solidFill>
            </a:ln>
            <a:solidFill>
              <a:schemeClr val="tx1"/>
            </a:solidFill>
          </a:endParaRPr>
        </a:p>
      </dsp:txBody>
      <dsp:txXfrm>
        <a:off x="6715961" y="1459079"/>
        <a:ext cx="2837533" cy="588606"/>
      </dsp:txXfrm>
    </dsp:sp>
    <dsp:sp modelId="{751F888C-D377-448D-8EC7-B64FD3CB6425}">
      <dsp:nvSpPr>
        <dsp:cNvPr id="0" name=""/>
        <dsp:cNvSpPr/>
      </dsp:nvSpPr>
      <dsp:spPr>
        <a:xfrm rot="3310531">
          <a:off x="6009617" y="2096843"/>
          <a:ext cx="875880" cy="32092"/>
        </a:xfrm>
        <a:custGeom>
          <a:avLst/>
          <a:gdLst/>
          <a:ahLst/>
          <a:cxnLst/>
          <a:rect l="0" t="0" r="0" b="0"/>
          <a:pathLst>
            <a:path>
              <a:moveTo>
                <a:pt x="0" y="16046"/>
              </a:moveTo>
              <a:lnTo>
                <a:pt x="875880" y="1604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25660" y="2090993"/>
        <a:ext cx="43794" cy="43794"/>
      </dsp:txXfrm>
    </dsp:sp>
    <dsp:sp modelId="{23765738-97C6-4382-8687-FEE8A7B1FC45}">
      <dsp:nvSpPr>
        <dsp:cNvPr id="0" name=""/>
        <dsp:cNvSpPr/>
      </dsp:nvSpPr>
      <dsp:spPr>
        <a:xfrm>
          <a:off x="6697649" y="2159782"/>
          <a:ext cx="2818799" cy="625230"/>
        </a:xfrm>
        <a:prstGeom prst="roundRect">
          <a:avLst>
            <a:gd name="adj" fmla="val 10000"/>
          </a:avLst>
        </a:prstGeom>
        <a:solidFill>
          <a:schemeClr val="lt1"/>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ln>
                <a:solidFill>
                  <a:schemeClr val="tx1"/>
                </a:solidFill>
              </a:ln>
              <a:solidFill>
                <a:schemeClr val="tx1"/>
              </a:solidFill>
            </a:rPr>
            <a:t>par la </a:t>
          </a:r>
          <a:r>
            <a:rPr lang="fr-FR" sz="2400" b="1" kern="1200" dirty="0">
              <a:ln>
                <a:solidFill>
                  <a:schemeClr val="tx1"/>
                </a:solidFill>
              </a:ln>
              <a:solidFill>
                <a:srgbClr val="FF0000"/>
              </a:solidFill>
            </a:rPr>
            <a:t>B</a:t>
          </a:r>
          <a:r>
            <a:rPr lang="fr-FR" sz="2400" kern="1200" dirty="0">
              <a:ln>
                <a:solidFill>
                  <a:schemeClr val="tx1"/>
                </a:solidFill>
              </a:ln>
              <a:solidFill>
                <a:schemeClr val="tx1"/>
              </a:solidFill>
            </a:rPr>
            <a:t>onne voie et</a:t>
          </a:r>
          <a:endParaRPr lang="en-US" sz="2400" kern="1200" dirty="0">
            <a:ln>
              <a:solidFill>
                <a:schemeClr val="tx1"/>
              </a:solidFill>
            </a:ln>
            <a:solidFill>
              <a:schemeClr val="tx1"/>
            </a:solidFill>
          </a:endParaRPr>
        </a:p>
      </dsp:txBody>
      <dsp:txXfrm>
        <a:off x="6715961" y="2178094"/>
        <a:ext cx="2782175" cy="588606"/>
      </dsp:txXfrm>
    </dsp:sp>
    <dsp:sp modelId="{FC7B08FD-953F-48D5-B813-3AFED7A5A01E}">
      <dsp:nvSpPr>
        <dsp:cNvPr id="0" name=""/>
        <dsp:cNvSpPr/>
      </dsp:nvSpPr>
      <dsp:spPr>
        <a:xfrm rot="4249260">
          <a:off x="5686290" y="2456351"/>
          <a:ext cx="1522534" cy="32092"/>
        </a:xfrm>
        <a:custGeom>
          <a:avLst/>
          <a:gdLst/>
          <a:ahLst/>
          <a:cxnLst/>
          <a:rect l="0" t="0" r="0" b="0"/>
          <a:pathLst>
            <a:path>
              <a:moveTo>
                <a:pt x="0" y="16046"/>
              </a:moveTo>
              <a:lnTo>
                <a:pt x="1522534" y="1604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09494" y="2434334"/>
        <a:ext cx="76126" cy="76126"/>
      </dsp:txXfrm>
    </dsp:sp>
    <dsp:sp modelId="{8A2EBF06-331F-499D-8947-922D1EBE730F}">
      <dsp:nvSpPr>
        <dsp:cNvPr id="0" name=""/>
        <dsp:cNvSpPr/>
      </dsp:nvSpPr>
      <dsp:spPr>
        <a:xfrm>
          <a:off x="6697649" y="2878797"/>
          <a:ext cx="2800655" cy="625230"/>
        </a:xfrm>
        <a:prstGeom prst="roundRect">
          <a:avLst>
            <a:gd name="adj" fmla="val 10000"/>
          </a:avLst>
        </a:prstGeom>
        <a:solidFill>
          <a:schemeClr val="lt1"/>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ln>
                <a:solidFill>
                  <a:schemeClr val="tx1"/>
                </a:solidFill>
              </a:ln>
              <a:solidFill>
                <a:schemeClr val="tx1"/>
              </a:solidFill>
            </a:rPr>
            <a:t>au </a:t>
          </a:r>
          <a:r>
            <a:rPr lang="fr-FR" sz="2400" b="1" kern="1200" dirty="0">
              <a:ln>
                <a:solidFill>
                  <a:schemeClr val="tx1"/>
                </a:solidFill>
              </a:ln>
              <a:solidFill>
                <a:srgbClr val="FF0000"/>
              </a:solidFill>
            </a:rPr>
            <a:t>B</a:t>
          </a:r>
          <a:r>
            <a:rPr lang="fr-FR" sz="2400" kern="1200" dirty="0">
              <a:ln>
                <a:solidFill>
                  <a:schemeClr val="tx1"/>
                </a:solidFill>
              </a:ln>
              <a:solidFill>
                <a:schemeClr val="tx1"/>
              </a:solidFill>
            </a:rPr>
            <a:t>on moment.</a:t>
          </a:r>
          <a:endParaRPr lang="en-US" sz="2400" kern="1200" dirty="0">
            <a:ln>
              <a:solidFill>
                <a:schemeClr val="tx1"/>
              </a:solidFill>
            </a:ln>
            <a:solidFill>
              <a:schemeClr val="tx1"/>
            </a:solidFill>
          </a:endParaRPr>
        </a:p>
      </dsp:txBody>
      <dsp:txXfrm>
        <a:off x="6715961" y="2897109"/>
        <a:ext cx="2764031" cy="58860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3/20/2026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‹N°›</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1142F2-582B-3632-2354-BEBD4CC9D16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G"/>
          </a:p>
        </p:txBody>
      </p:sp>
      <p:sp>
        <p:nvSpPr>
          <p:cNvPr id="3" name="Sous-titre 2">
            <a:extLst>
              <a:ext uri="{FF2B5EF4-FFF2-40B4-BE49-F238E27FC236}">
                <a16:creationId xmlns:a16="http://schemas.microsoft.com/office/drawing/2014/main" id="{226ECBEA-B900-D0D4-C287-9882F30299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G"/>
          </a:p>
        </p:txBody>
      </p:sp>
      <p:sp>
        <p:nvSpPr>
          <p:cNvPr id="4" name="Espace réservé de la date 3">
            <a:extLst>
              <a:ext uri="{FF2B5EF4-FFF2-40B4-BE49-F238E27FC236}">
                <a16:creationId xmlns:a16="http://schemas.microsoft.com/office/drawing/2014/main" id="{865704AF-A55C-D87A-6405-D5D29C914DDF}"/>
              </a:ext>
            </a:extLst>
          </p:cNvPr>
          <p:cNvSpPr>
            <a:spLocks noGrp="1"/>
          </p:cNvSpPr>
          <p:nvPr>
            <p:ph type="dt" sz="half" idx="10"/>
          </p:nvPr>
        </p:nvSpPr>
        <p:spPr/>
        <p:txBody>
          <a:bodyPr/>
          <a:lstStyle/>
          <a:p>
            <a:r>
              <a:rPr lang="en-US"/>
              <a:t>9/3/20XX</a:t>
            </a:r>
            <a:endParaRPr lang="en-US" dirty="0"/>
          </a:p>
        </p:txBody>
      </p:sp>
      <p:sp>
        <p:nvSpPr>
          <p:cNvPr id="5" name="Espace réservé du pied de page 4">
            <a:extLst>
              <a:ext uri="{FF2B5EF4-FFF2-40B4-BE49-F238E27FC236}">
                <a16:creationId xmlns:a16="http://schemas.microsoft.com/office/drawing/2014/main" id="{1076BFE2-5E1D-8CE5-6AED-07CE534FFAA5}"/>
              </a:ext>
            </a:extLst>
          </p:cNvPr>
          <p:cNvSpPr>
            <a:spLocks noGrp="1"/>
          </p:cNvSpPr>
          <p:nvPr>
            <p:ph type="ftr" sz="quarter" idx="11"/>
          </p:nvPr>
        </p:nvSpPr>
        <p:spPr/>
        <p:txBody>
          <a:bodyPr/>
          <a:lstStyle/>
          <a:p>
            <a:r>
              <a:rPr lang="en-US"/>
              <a:t>Presentation Title</a:t>
            </a:r>
            <a:endParaRPr lang="en-US" dirty="0"/>
          </a:p>
        </p:txBody>
      </p:sp>
      <p:sp>
        <p:nvSpPr>
          <p:cNvPr id="6" name="Espace réservé du numéro de diapositive 5">
            <a:extLst>
              <a:ext uri="{FF2B5EF4-FFF2-40B4-BE49-F238E27FC236}">
                <a16:creationId xmlns:a16="http://schemas.microsoft.com/office/drawing/2014/main" id="{FF9396CA-1BC7-ADAF-680D-8954211BDFC4}"/>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3872462000"/>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7119FD-5F27-8705-9DE4-167594E4B3FF}"/>
              </a:ext>
            </a:extLst>
          </p:cNvPr>
          <p:cNvSpPr>
            <a:spLocks noGrp="1"/>
          </p:cNvSpPr>
          <p:nvPr>
            <p:ph type="title"/>
          </p:nvPr>
        </p:nvSpPr>
        <p:spPr/>
        <p:txBody>
          <a:bodyPr/>
          <a:lstStyle/>
          <a:p>
            <a:r>
              <a:rPr lang="fr-FR"/>
              <a:t>Modifiez le style du titre</a:t>
            </a:r>
            <a:endParaRPr lang="fr-CG"/>
          </a:p>
        </p:txBody>
      </p:sp>
      <p:sp>
        <p:nvSpPr>
          <p:cNvPr id="3" name="Espace réservé du texte vertical 2">
            <a:extLst>
              <a:ext uri="{FF2B5EF4-FFF2-40B4-BE49-F238E27FC236}">
                <a16:creationId xmlns:a16="http://schemas.microsoft.com/office/drawing/2014/main" id="{926C6FA4-557F-63D0-6F0E-AB04CFDDE27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G"/>
          </a:p>
        </p:txBody>
      </p:sp>
      <p:sp>
        <p:nvSpPr>
          <p:cNvPr id="4" name="Espace réservé de la date 3">
            <a:extLst>
              <a:ext uri="{FF2B5EF4-FFF2-40B4-BE49-F238E27FC236}">
                <a16:creationId xmlns:a16="http://schemas.microsoft.com/office/drawing/2014/main" id="{8F2569D3-0A29-C988-EA7D-C71FAC82E290}"/>
              </a:ext>
            </a:extLst>
          </p:cNvPr>
          <p:cNvSpPr>
            <a:spLocks noGrp="1"/>
          </p:cNvSpPr>
          <p:nvPr>
            <p:ph type="dt" sz="half" idx="10"/>
          </p:nvPr>
        </p:nvSpPr>
        <p:spPr/>
        <p:txBody>
          <a:bodyPr/>
          <a:lstStyle/>
          <a:p>
            <a:r>
              <a:rPr lang="en-US"/>
              <a:t>9/3/20XX</a:t>
            </a:r>
            <a:endParaRPr lang="en-US" dirty="0"/>
          </a:p>
        </p:txBody>
      </p:sp>
      <p:sp>
        <p:nvSpPr>
          <p:cNvPr id="5" name="Espace réservé du pied de page 4">
            <a:extLst>
              <a:ext uri="{FF2B5EF4-FFF2-40B4-BE49-F238E27FC236}">
                <a16:creationId xmlns:a16="http://schemas.microsoft.com/office/drawing/2014/main" id="{BE05B068-9246-B288-9546-60CA6FFD2560}"/>
              </a:ext>
            </a:extLst>
          </p:cNvPr>
          <p:cNvSpPr>
            <a:spLocks noGrp="1"/>
          </p:cNvSpPr>
          <p:nvPr>
            <p:ph type="ftr" sz="quarter" idx="11"/>
          </p:nvPr>
        </p:nvSpPr>
        <p:spPr/>
        <p:txBody>
          <a:bodyPr/>
          <a:lstStyle/>
          <a:p>
            <a:r>
              <a:rPr lang="en-US"/>
              <a:t>Presentation Title</a:t>
            </a:r>
            <a:endParaRPr lang="en-US" dirty="0"/>
          </a:p>
        </p:txBody>
      </p:sp>
      <p:sp>
        <p:nvSpPr>
          <p:cNvPr id="6" name="Espace réservé du numéro de diapositive 5">
            <a:extLst>
              <a:ext uri="{FF2B5EF4-FFF2-40B4-BE49-F238E27FC236}">
                <a16:creationId xmlns:a16="http://schemas.microsoft.com/office/drawing/2014/main" id="{34D9726A-38F0-108B-6297-3B66FBDF20A3}"/>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3331024149"/>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1BB6F6C-16BD-83B6-42B8-D0A8CF419025}"/>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G"/>
          </a:p>
        </p:txBody>
      </p:sp>
      <p:sp>
        <p:nvSpPr>
          <p:cNvPr id="3" name="Espace réservé du texte vertical 2">
            <a:extLst>
              <a:ext uri="{FF2B5EF4-FFF2-40B4-BE49-F238E27FC236}">
                <a16:creationId xmlns:a16="http://schemas.microsoft.com/office/drawing/2014/main" id="{3FE6DF57-FC65-F365-F8A4-C5950562D71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G"/>
          </a:p>
        </p:txBody>
      </p:sp>
      <p:sp>
        <p:nvSpPr>
          <p:cNvPr id="4" name="Espace réservé de la date 3">
            <a:extLst>
              <a:ext uri="{FF2B5EF4-FFF2-40B4-BE49-F238E27FC236}">
                <a16:creationId xmlns:a16="http://schemas.microsoft.com/office/drawing/2014/main" id="{868F9573-17A1-F68C-DF6F-DEA919B83787}"/>
              </a:ext>
            </a:extLst>
          </p:cNvPr>
          <p:cNvSpPr>
            <a:spLocks noGrp="1"/>
          </p:cNvSpPr>
          <p:nvPr>
            <p:ph type="dt" sz="half" idx="10"/>
          </p:nvPr>
        </p:nvSpPr>
        <p:spPr/>
        <p:txBody>
          <a:bodyPr/>
          <a:lstStyle/>
          <a:p>
            <a:r>
              <a:rPr lang="en-US"/>
              <a:t>9/3/20XX</a:t>
            </a:r>
            <a:endParaRPr lang="en-US" dirty="0"/>
          </a:p>
        </p:txBody>
      </p:sp>
      <p:sp>
        <p:nvSpPr>
          <p:cNvPr id="5" name="Espace réservé du pied de page 4">
            <a:extLst>
              <a:ext uri="{FF2B5EF4-FFF2-40B4-BE49-F238E27FC236}">
                <a16:creationId xmlns:a16="http://schemas.microsoft.com/office/drawing/2014/main" id="{0EC64233-E390-0B31-931C-D71008308F82}"/>
              </a:ext>
            </a:extLst>
          </p:cNvPr>
          <p:cNvSpPr>
            <a:spLocks noGrp="1"/>
          </p:cNvSpPr>
          <p:nvPr>
            <p:ph type="ftr" sz="quarter" idx="11"/>
          </p:nvPr>
        </p:nvSpPr>
        <p:spPr/>
        <p:txBody>
          <a:bodyPr/>
          <a:lstStyle/>
          <a:p>
            <a:r>
              <a:rPr lang="en-US"/>
              <a:t>Presentation Title</a:t>
            </a:r>
            <a:endParaRPr lang="en-US" dirty="0"/>
          </a:p>
        </p:txBody>
      </p:sp>
      <p:sp>
        <p:nvSpPr>
          <p:cNvPr id="6" name="Espace réservé du numéro de diapositive 5">
            <a:extLst>
              <a:ext uri="{FF2B5EF4-FFF2-40B4-BE49-F238E27FC236}">
                <a16:creationId xmlns:a16="http://schemas.microsoft.com/office/drawing/2014/main" id="{1BBD949B-B00E-7748-0FD6-4F74AA59AF0D}"/>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4006817455"/>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A859D9-4F06-7971-4840-2B1A406B32D1}"/>
              </a:ext>
            </a:extLst>
          </p:cNvPr>
          <p:cNvSpPr>
            <a:spLocks noGrp="1"/>
          </p:cNvSpPr>
          <p:nvPr>
            <p:ph type="title"/>
          </p:nvPr>
        </p:nvSpPr>
        <p:spPr/>
        <p:txBody>
          <a:bodyPr/>
          <a:lstStyle/>
          <a:p>
            <a:r>
              <a:rPr lang="fr-FR"/>
              <a:t>Modifiez le style du titre</a:t>
            </a:r>
            <a:endParaRPr lang="fr-CG"/>
          </a:p>
        </p:txBody>
      </p:sp>
      <p:sp>
        <p:nvSpPr>
          <p:cNvPr id="3" name="Espace réservé du contenu 2">
            <a:extLst>
              <a:ext uri="{FF2B5EF4-FFF2-40B4-BE49-F238E27FC236}">
                <a16:creationId xmlns:a16="http://schemas.microsoft.com/office/drawing/2014/main" id="{C562B599-28DC-1161-DE05-D2E0A51633F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G"/>
          </a:p>
        </p:txBody>
      </p:sp>
      <p:sp>
        <p:nvSpPr>
          <p:cNvPr id="4" name="Espace réservé de la date 3">
            <a:extLst>
              <a:ext uri="{FF2B5EF4-FFF2-40B4-BE49-F238E27FC236}">
                <a16:creationId xmlns:a16="http://schemas.microsoft.com/office/drawing/2014/main" id="{84B0897C-63C8-A506-9DA2-1E47082204EE}"/>
              </a:ext>
            </a:extLst>
          </p:cNvPr>
          <p:cNvSpPr>
            <a:spLocks noGrp="1"/>
          </p:cNvSpPr>
          <p:nvPr>
            <p:ph type="dt" sz="half" idx="10"/>
          </p:nvPr>
        </p:nvSpPr>
        <p:spPr/>
        <p:txBody>
          <a:bodyPr/>
          <a:lstStyle/>
          <a:p>
            <a:r>
              <a:rPr lang="en-US"/>
              <a:t>9/3/20XX</a:t>
            </a:r>
            <a:endParaRPr lang="en-US" dirty="0"/>
          </a:p>
        </p:txBody>
      </p:sp>
      <p:sp>
        <p:nvSpPr>
          <p:cNvPr id="5" name="Espace réservé du pied de page 4">
            <a:extLst>
              <a:ext uri="{FF2B5EF4-FFF2-40B4-BE49-F238E27FC236}">
                <a16:creationId xmlns:a16="http://schemas.microsoft.com/office/drawing/2014/main" id="{63B46474-D982-7F38-D92B-ACA9E30061A7}"/>
              </a:ext>
            </a:extLst>
          </p:cNvPr>
          <p:cNvSpPr>
            <a:spLocks noGrp="1"/>
          </p:cNvSpPr>
          <p:nvPr>
            <p:ph type="ftr" sz="quarter" idx="11"/>
          </p:nvPr>
        </p:nvSpPr>
        <p:spPr/>
        <p:txBody>
          <a:bodyPr/>
          <a:lstStyle/>
          <a:p>
            <a:r>
              <a:rPr lang="en-US"/>
              <a:t>Presentation Title</a:t>
            </a:r>
            <a:endParaRPr lang="en-US" dirty="0"/>
          </a:p>
        </p:txBody>
      </p:sp>
      <p:sp>
        <p:nvSpPr>
          <p:cNvPr id="6" name="Espace réservé du numéro de diapositive 5">
            <a:extLst>
              <a:ext uri="{FF2B5EF4-FFF2-40B4-BE49-F238E27FC236}">
                <a16:creationId xmlns:a16="http://schemas.microsoft.com/office/drawing/2014/main" id="{F0B2B6B3-008B-1106-6488-44EDCA58ED0A}"/>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2437571816"/>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895D14-0C66-57A6-7538-E986C67EB87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G"/>
          </a:p>
        </p:txBody>
      </p:sp>
      <p:sp>
        <p:nvSpPr>
          <p:cNvPr id="3" name="Espace réservé du texte 2">
            <a:extLst>
              <a:ext uri="{FF2B5EF4-FFF2-40B4-BE49-F238E27FC236}">
                <a16:creationId xmlns:a16="http://schemas.microsoft.com/office/drawing/2014/main" id="{27E56383-5E44-D5EC-E5A6-7B0DAFAD67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3ABD423-C1AB-8579-435D-B02382A27664}"/>
              </a:ext>
            </a:extLst>
          </p:cNvPr>
          <p:cNvSpPr>
            <a:spLocks noGrp="1"/>
          </p:cNvSpPr>
          <p:nvPr>
            <p:ph type="dt" sz="half" idx="10"/>
          </p:nvPr>
        </p:nvSpPr>
        <p:spPr/>
        <p:txBody>
          <a:bodyPr/>
          <a:lstStyle/>
          <a:p>
            <a:r>
              <a:rPr lang="en-US"/>
              <a:t>9/3/20XX</a:t>
            </a:r>
            <a:endParaRPr lang="en-US" dirty="0"/>
          </a:p>
        </p:txBody>
      </p:sp>
      <p:sp>
        <p:nvSpPr>
          <p:cNvPr id="5" name="Espace réservé du pied de page 4">
            <a:extLst>
              <a:ext uri="{FF2B5EF4-FFF2-40B4-BE49-F238E27FC236}">
                <a16:creationId xmlns:a16="http://schemas.microsoft.com/office/drawing/2014/main" id="{634890EB-0DDB-DEFE-7A63-CB3D601AE1FB}"/>
              </a:ext>
            </a:extLst>
          </p:cNvPr>
          <p:cNvSpPr>
            <a:spLocks noGrp="1"/>
          </p:cNvSpPr>
          <p:nvPr>
            <p:ph type="ftr" sz="quarter" idx="11"/>
          </p:nvPr>
        </p:nvSpPr>
        <p:spPr/>
        <p:txBody>
          <a:bodyPr/>
          <a:lstStyle/>
          <a:p>
            <a:r>
              <a:rPr lang="en-US"/>
              <a:t>Presentation Title</a:t>
            </a:r>
            <a:endParaRPr lang="en-US" dirty="0"/>
          </a:p>
        </p:txBody>
      </p:sp>
      <p:sp>
        <p:nvSpPr>
          <p:cNvPr id="6" name="Espace réservé du numéro de diapositive 5">
            <a:extLst>
              <a:ext uri="{FF2B5EF4-FFF2-40B4-BE49-F238E27FC236}">
                <a16:creationId xmlns:a16="http://schemas.microsoft.com/office/drawing/2014/main" id="{E4D71794-7C3F-F66E-7E5C-A7E2288E1204}"/>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1305986065"/>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55A102-3212-E94D-E865-CF6BBE9DD5EE}"/>
              </a:ext>
            </a:extLst>
          </p:cNvPr>
          <p:cNvSpPr>
            <a:spLocks noGrp="1"/>
          </p:cNvSpPr>
          <p:nvPr>
            <p:ph type="title"/>
          </p:nvPr>
        </p:nvSpPr>
        <p:spPr/>
        <p:txBody>
          <a:bodyPr/>
          <a:lstStyle/>
          <a:p>
            <a:r>
              <a:rPr lang="fr-FR"/>
              <a:t>Modifiez le style du titre</a:t>
            </a:r>
            <a:endParaRPr lang="fr-CG"/>
          </a:p>
        </p:txBody>
      </p:sp>
      <p:sp>
        <p:nvSpPr>
          <p:cNvPr id="3" name="Espace réservé du contenu 2">
            <a:extLst>
              <a:ext uri="{FF2B5EF4-FFF2-40B4-BE49-F238E27FC236}">
                <a16:creationId xmlns:a16="http://schemas.microsoft.com/office/drawing/2014/main" id="{2E228FD1-4059-3650-137F-29A65F322CA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G"/>
          </a:p>
        </p:txBody>
      </p:sp>
      <p:sp>
        <p:nvSpPr>
          <p:cNvPr id="4" name="Espace réservé du contenu 3">
            <a:extLst>
              <a:ext uri="{FF2B5EF4-FFF2-40B4-BE49-F238E27FC236}">
                <a16:creationId xmlns:a16="http://schemas.microsoft.com/office/drawing/2014/main" id="{5705D97B-50F5-8824-D6F2-08FAAB6488A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G"/>
          </a:p>
        </p:txBody>
      </p:sp>
      <p:sp>
        <p:nvSpPr>
          <p:cNvPr id="5" name="Espace réservé de la date 4">
            <a:extLst>
              <a:ext uri="{FF2B5EF4-FFF2-40B4-BE49-F238E27FC236}">
                <a16:creationId xmlns:a16="http://schemas.microsoft.com/office/drawing/2014/main" id="{BA1A7C64-4086-ED78-4E56-A3907123BC35}"/>
              </a:ext>
            </a:extLst>
          </p:cNvPr>
          <p:cNvSpPr>
            <a:spLocks noGrp="1"/>
          </p:cNvSpPr>
          <p:nvPr>
            <p:ph type="dt" sz="half" idx="10"/>
          </p:nvPr>
        </p:nvSpPr>
        <p:spPr/>
        <p:txBody>
          <a:bodyPr/>
          <a:lstStyle/>
          <a:p>
            <a:r>
              <a:rPr lang="en-US"/>
              <a:t>9/3/20XX</a:t>
            </a:r>
            <a:endParaRPr lang="en-US" dirty="0"/>
          </a:p>
        </p:txBody>
      </p:sp>
      <p:sp>
        <p:nvSpPr>
          <p:cNvPr id="6" name="Espace réservé du pied de page 5">
            <a:extLst>
              <a:ext uri="{FF2B5EF4-FFF2-40B4-BE49-F238E27FC236}">
                <a16:creationId xmlns:a16="http://schemas.microsoft.com/office/drawing/2014/main" id="{F491EFFA-B79C-764A-C3B5-F11A5F08C94F}"/>
              </a:ext>
            </a:extLst>
          </p:cNvPr>
          <p:cNvSpPr>
            <a:spLocks noGrp="1"/>
          </p:cNvSpPr>
          <p:nvPr>
            <p:ph type="ftr" sz="quarter" idx="11"/>
          </p:nvPr>
        </p:nvSpPr>
        <p:spPr/>
        <p:txBody>
          <a:bodyPr/>
          <a:lstStyle/>
          <a:p>
            <a:r>
              <a:rPr lang="en-US"/>
              <a:t>Presentation Title</a:t>
            </a:r>
            <a:endParaRPr lang="en-US" dirty="0"/>
          </a:p>
        </p:txBody>
      </p:sp>
      <p:sp>
        <p:nvSpPr>
          <p:cNvPr id="7" name="Espace réservé du numéro de diapositive 6">
            <a:extLst>
              <a:ext uri="{FF2B5EF4-FFF2-40B4-BE49-F238E27FC236}">
                <a16:creationId xmlns:a16="http://schemas.microsoft.com/office/drawing/2014/main" id="{B29801D3-55FD-AD48-7E75-A70AB398FFD4}"/>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4047495235"/>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BA0727-568A-0F30-193E-83A1560A7357}"/>
              </a:ext>
            </a:extLst>
          </p:cNvPr>
          <p:cNvSpPr>
            <a:spLocks noGrp="1"/>
          </p:cNvSpPr>
          <p:nvPr>
            <p:ph type="title"/>
          </p:nvPr>
        </p:nvSpPr>
        <p:spPr>
          <a:xfrm>
            <a:off x="839788" y="365125"/>
            <a:ext cx="10515600" cy="1325563"/>
          </a:xfrm>
        </p:spPr>
        <p:txBody>
          <a:bodyPr/>
          <a:lstStyle/>
          <a:p>
            <a:r>
              <a:rPr lang="fr-FR"/>
              <a:t>Modifiez le style du titre</a:t>
            </a:r>
            <a:endParaRPr lang="fr-CG"/>
          </a:p>
        </p:txBody>
      </p:sp>
      <p:sp>
        <p:nvSpPr>
          <p:cNvPr id="3" name="Espace réservé du texte 2">
            <a:extLst>
              <a:ext uri="{FF2B5EF4-FFF2-40B4-BE49-F238E27FC236}">
                <a16:creationId xmlns:a16="http://schemas.microsoft.com/office/drawing/2014/main" id="{37AF5668-D073-49D5-3B61-35C787405E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1D148B8-1F44-F9EF-6866-FD8AA58EADE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G"/>
          </a:p>
        </p:txBody>
      </p:sp>
      <p:sp>
        <p:nvSpPr>
          <p:cNvPr id="5" name="Espace réservé du texte 4">
            <a:extLst>
              <a:ext uri="{FF2B5EF4-FFF2-40B4-BE49-F238E27FC236}">
                <a16:creationId xmlns:a16="http://schemas.microsoft.com/office/drawing/2014/main" id="{8DE40EFD-1511-9706-24F6-87CED34EFB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79925CD-A273-0C39-5236-AE7F4D86876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G"/>
          </a:p>
        </p:txBody>
      </p:sp>
      <p:sp>
        <p:nvSpPr>
          <p:cNvPr id="7" name="Espace réservé de la date 6">
            <a:extLst>
              <a:ext uri="{FF2B5EF4-FFF2-40B4-BE49-F238E27FC236}">
                <a16:creationId xmlns:a16="http://schemas.microsoft.com/office/drawing/2014/main" id="{C89B42C9-774A-1D16-6871-A39FC08E317A}"/>
              </a:ext>
            </a:extLst>
          </p:cNvPr>
          <p:cNvSpPr>
            <a:spLocks noGrp="1"/>
          </p:cNvSpPr>
          <p:nvPr>
            <p:ph type="dt" sz="half" idx="10"/>
          </p:nvPr>
        </p:nvSpPr>
        <p:spPr/>
        <p:txBody>
          <a:bodyPr/>
          <a:lstStyle/>
          <a:p>
            <a:r>
              <a:rPr lang="en-US"/>
              <a:t>9/3/20XX</a:t>
            </a:r>
            <a:endParaRPr lang="en-US" dirty="0"/>
          </a:p>
        </p:txBody>
      </p:sp>
      <p:sp>
        <p:nvSpPr>
          <p:cNvPr id="8" name="Espace réservé du pied de page 7">
            <a:extLst>
              <a:ext uri="{FF2B5EF4-FFF2-40B4-BE49-F238E27FC236}">
                <a16:creationId xmlns:a16="http://schemas.microsoft.com/office/drawing/2014/main" id="{13406A0E-8EE3-0F63-7A6D-D2CC78B0B667}"/>
              </a:ext>
            </a:extLst>
          </p:cNvPr>
          <p:cNvSpPr>
            <a:spLocks noGrp="1"/>
          </p:cNvSpPr>
          <p:nvPr>
            <p:ph type="ftr" sz="quarter" idx="11"/>
          </p:nvPr>
        </p:nvSpPr>
        <p:spPr/>
        <p:txBody>
          <a:bodyPr/>
          <a:lstStyle/>
          <a:p>
            <a:r>
              <a:rPr lang="en-US"/>
              <a:t>Presentation Title</a:t>
            </a:r>
            <a:endParaRPr lang="en-US" dirty="0"/>
          </a:p>
        </p:txBody>
      </p:sp>
      <p:sp>
        <p:nvSpPr>
          <p:cNvPr id="9" name="Espace réservé du numéro de diapositive 8">
            <a:extLst>
              <a:ext uri="{FF2B5EF4-FFF2-40B4-BE49-F238E27FC236}">
                <a16:creationId xmlns:a16="http://schemas.microsoft.com/office/drawing/2014/main" id="{5F8A00F2-06D1-E66A-7508-3F1CF954834D}"/>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3857111940"/>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4163B-259F-F0EC-7120-8F94D3BC7748}"/>
              </a:ext>
            </a:extLst>
          </p:cNvPr>
          <p:cNvSpPr>
            <a:spLocks noGrp="1"/>
          </p:cNvSpPr>
          <p:nvPr>
            <p:ph type="title"/>
          </p:nvPr>
        </p:nvSpPr>
        <p:spPr/>
        <p:txBody>
          <a:bodyPr/>
          <a:lstStyle/>
          <a:p>
            <a:r>
              <a:rPr lang="fr-FR"/>
              <a:t>Modifiez le style du titre</a:t>
            </a:r>
            <a:endParaRPr lang="fr-CG"/>
          </a:p>
        </p:txBody>
      </p:sp>
      <p:sp>
        <p:nvSpPr>
          <p:cNvPr id="3" name="Espace réservé de la date 2">
            <a:extLst>
              <a:ext uri="{FF2B5EF4-FFF2-40B4-BE49-F238E27FC236}">
                <a16:creationId xmlns:a16="http://schemas.microsoft.com/office/drawing/2014/main" id="{0CBD5AFB-24BE-5926-1700-4552EEADB708}"/>
              </a:ext>
            </a:extLst>
          </p:cNvPr>
          <p:cNvSpPr>
            <a:spLocks noGrp="1"/>
          </p:cNvSpPr>
          <p:nvPr>
            <p:ph type="dt" sz="half" idx="10"/>
          </p:nvPr>
        </p:nvSpPr>
        <p:spPr/>
        <p:txBody>
          <a:bodyPr/>
          <a:lstStyle/>
          <a:p>
            <a:r>
              <a:rPr lang="en-US"/>
              <a:t>9/3/20XX</a:t>
            </a:r>
            <a:endParaRPr lang="en-US" dirty="0"/>
          </a:p>
        </p:txBody>
      </p:sp>
      <p:sp>
        <p:nvSpPr>
          <p:cNvPr id="4" name="Espace réservé du pied de page 3">
            <a:extLst>
              <a:ext uri="{FF2B5EF4-FFF2-40B4-BE49-F238E27FC236}">
                <a16:creationId xmlns:a16="http://schemas.microsoft.com/office/drawing/2014/main" id="{179B9A34-899E-8670-BCC6-AA93647DD7C2}"/>
              </a:ext>
            </a:extLst>
          </p:cNvPr>
          <p:cNvSpPr>
            <a:spLocks noGrp="1"/>
          </p:cNvSpPr>
          <p:nvPr>
            <p:ph type="ftr" sz="quarter" idx="11"/>
          </p:nvPr>
        </p:nvSpPr>
        <p:spPr/>
        <p:txBody>
          <a:bodyPr/>
          <a:lstStyle/>
          <a:p>
            <a:r>
              <a:rPr lang="en-US"/>
              <a:t>Presentation Title</a:t>
            </a:r>
            <a:endParaRPr lang="en-US" dirty="0"/>
          </a:p>
        </p:txBody>
      </p:sp>
      <p:sp>
        <p:nvSpPr>
          <p:cNvPr id="5" name="Espace réservé du numéro de diapositive 4">
            <a:extLst>
              <a:ext uri="{FF2B5EF4-FFF2-40B4-BE49-F238E27FC236}">
                <a16:creationId xmlns:a16="http://schemas.microsoft.com/office/drawing/2014/main" id="{5F7118B8-B19C-A2F8-F1E8-CF00A380E2EF}"/>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4258109161"/>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ADCB811-A926-D219-58CC-719E8D1735B1}"/>
              </a:ext>
            </a:extLst>
          </p:cNvPr>
          <p:cNvSpPr>
            <a:spLocks noGrp="1"/>
          </p:cNvSpPr>
          <p:nvPr>
            <p:ph type="dt" sz="half" idx="10"/>
          </p:nvPr>
        </p:nvSpPr>
        <p:spPr/>
        <p:txBody>
          <a:bodyPr/>
          <a:lstStyle/>
          <a:p>
            <a:r>
              <a:rPr lang="en-US"/>
              <a:t>9/3/20XX</a:t>
            </a:r>
            <a:endParaRPr lang="en-US" dirty="0"/>
          </a:p>
        </p:txBody>
      </p:sp>
      <p:sp>
        <p:nvSpPr>
          <p:cNvPr id="3" name="Espace réservé du pied de page 2">
            <a:extLst>
              <a:ext uri="{FF2B5EF4-FFF2-40B4-BE49-F238E27FC236}">
                <a16:creationId xmlns:a16="http://schemas.microsoft.com/office/drawing/2014/main" id="{0562542E-BD8D-AB56-9806-4944DB010F7B}"/>
              </a:ext>
            </a:extLst>
          </p:cNvPr>
          <p:cNvSpPr>
            <a:spLocks noGrp="1"/>
          </p:cNvSpPr>
          <p:nvPr>
            <p:ph type="ftr" sz="quarter" idx="11"/>
          </p:nvPr>
        </p:nvSpPr>
        <p:spPr/>
        <p:txBody>
          <a:bodyPr/>
          <a:lstStyle/>
          <a:p>
            <a:r>
              <a:rPr lang="en-US"/>
              <a:t>Presentation Title</a:t>
            </a:r>
            <a:endParaRPr lang="en-US" dirty="0"/>
          </a:p>
        </p:txBody>
      </p:sp>
      <p:sp>
        <p:nvSpPr>
          <p:cNvPr id="4" name="Espace réservé du numéro de diapositive 3">
            <a:extLst>
              <a:ext uri="{FF2B5EF4-FFF2-40B4-BE49-F238E27FC236}">
                <a16:creationId xmlns:a16="http://schemas.microsoft.com/office/drawing/2014/main" id="{17BB59A9-E807-90D3-958B-92199705AB5D}"/>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61170115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4643DE-805F-DE52-8C97-2C5F03ADD10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G"/>
          </a:p>
        </p:txBody>
      </p:sp>
      <p:sp>
        <p:nvSpPr>
          <p:cNvPr id="3" name="Espace réservé du contenu 2">
            <a:extLst>
              <a:ext uri="{FF2B5EF4-FFF2-40B4-BE49-F238E27FC236}">
                <a16:creationId xmlns:a16="http://schemas.microsoft.com/office/drawing/2014/main" id="{88C3597E-1ED1-7543-FCEB-C0CE252858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G"/>
          </a:p>
        </p:txBody>
      </p:sp>
      <p:sp>
        <p:nvSpPr>
          <p:cNvPr id="4" name="Espace réservé du texte 3">
            <a:extLst>
              <a:ext uri="{FF2B5EF4-FFF2-40B4-BE49-F238E27FC236}">
                <a16:creationId xmlns:a16="http://schemas.microsoft.com/office/drawing/2014/main" id="{C5A1A3C8-65F6-81FF-6A05-1DFDE8AA3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08C9172-CFC3-3456-517E-D3E61C9338F0}"/>
              </a:ext>
            </a:extLst>
          </p:cNvPr>
          <p:cNvSpPr>
            <a:spLocks noGrp="1"/>
          </p:cNvSpPr>
          <p:nvPr>
            <p:ph type="dt" sz="half" idx="10"/>
          </p:nvPr>
        </p:nvSpPr>
        <p:spPr/>
        <p:txBody>
          <a:bodyPr/>
          <a:lstStyle/>
          <a:p>
            <a:r>
              <a:rPr lang="en-US"/>
              <a:t>9/3/20XX</a:t>
            </a:r>
            <a:endParaRPr lang="en-US" dirty="0"/>
          </a:p>
        </p:txBody>
      </p:sp>
      <p:sp>
        <p:nvSpPr>
          <p:cNvPr id="6" name="Espace réservé du pied de page 5">
            <a:extLst>
              <a:ext uri="{FF2B5EF4-FFF2-40B4-BE49-F238E27FC236}">
                <a16:creationId xmlns:a16="http://schemas.microsoft.com/office/drawing/2014/main" id="{B402BF6C-1303-4131-18A8-ED9C6BCA9F34}"/>
              </a:ext>
            </a:extLst>
          </p:cNvPr>
          <p:cNvSpPr>
            <a:spLocks noGrp="1"/>
          </p:cNvSpPr>
          <p:nvPr>
            <p:ph type="ftr" sz="quarter" idx="11"/>
          </p:nvPr>
        </p:nvSpPr>
        <p:spPr/>
        <p:txBody>
          <a:bodyPr/>
          <a:lstStyle/>
          <a:p>
            <a:r>
              <a:rPr lang="en-US"/>
              <a:t>Presentation Title</a:t>
            </a:r>
            <a:endParaRPr lang="en-US" dirty="0"/>
          </a:p>
        </p:txBody>
      </p:sp>
      <p:sp>
        <p:nvSpPr>
          <p:cNvPr id="7" name="Espace réservé du numéro de diapositive 6">
            <a:extLst>
              <a:ext uri="{FF2B5EF4-FFF2-40B4-BE49-F238E27FC236}">
                <a16:creationId xmlns:a16="http://schemas.microsoft.com/office/drawing/2014/main" id="{78C1A80E-A24B-3823-D6D7-5C1C438D71FE}"/>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1519329028"/>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13DF38-5D5E-450E-B332-A87B0096169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G"/>
          </a:p>
        </p:txBody>
      </p:sp>
      <p:sp>
        <p:nvSpPr>
          <p:cNvPr id="3" name="Espace réservé pour une image  2">
            <a:extLst>
              <a:ext uri="{FF2B5EF4-FFF2-40B4-BE49-F238E27FC236}">
                <a16:creationId xmlns:a16="http://schemas.microsoft.com/office/drawing/2014/main" id="{3CBD3F65-C117-0DA5-E546-F7F0C5A638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G"/>
          </a:p>
        </p:txBody>
      </p:sp>
      <p:sp>
        <p:nvSpPr>
          <p:cNvPr id="4" name="Espace réservé du texte 3">
            <a:extLst>
              <a:ext uri="{FF2B5EF4-FFF2-40B4-BE49-F238E27FC236}">
                <a16:creationId xmlns:a16="http://schemas.microsoft.com/office/drawing/2014/main" id="{A97DFEB7-AD54-37EC-99AC-6E6913A3E3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954991C-6FEB-681B-195D-527A73C97D9B}"/>
              </a:ext>
            </a:extLst>
          </p:cNvPr>
          <p:cNvSpPr>
            <a:spLocks noGrp="1"/>
          </p:cNvSpPr>
          <p:nvPr>
            <p:ph type="dt" sz="half" idx="10"/>
          </p:nvPr>
        </p:nvSpPr>
        <p:spPr/>
        <p:txBody>
          <a:bodyPr/>
          <a:lstStyle/>
          <a:p>
            <a:r>
              <a:rPr lang="en-US"/>
              <a:t>9/3/20XX</a:t>
            </a:r>
            <a:endParaRPr lang="en-US" dirty="0"/>
          </a:p>
        </p:txBody>
      </p:sp>
      <p:sp>
        <p:nvSpPr>
          <p:cNvPr id="6" name="Espace réservé du pied de page 5">
            <a:extLst>
              <a:ext uri="{FF2B5EF4-FFF2-40B4-BE49-F238E27FC236}">
                <a16:creationId xmlns:a16="http://schemas.microsoft.com/office/drawing/2014/main" id="{70A77BEC-4284-3EC2-70C8-41E837C66DE1}"/>
              </a:ext>
            </a:extLst>
          </p:cNvPr>
          <p:cNvSpPr>
            <a:spLocks noGrp="1"/>
          </p:cNvSpPr>
          <p:nvPr>
            <p:ph type="ftr" sz="quarter" idx="11"/>
          </p:nvPr>
        </p:nvSpPr>
        <p:spPr/>
        <p:txBody>
          <a:bodyPr/>
          <a:lstStyle/>
          <a:p>
            <a:r>
              <a:rPr lang="en-US"/>
              <a:t>Presentation Title</a:t>
            </a:r>
            <a:endParaRPr lang="en-US" dirty="0"/>
          </a:p>
        </p:txBody>
      </p:sp>
      <p:sp>
        <p:nvSpPr>
          <p:cNvPr id="7" name="Espace réservé du numéro de diapositive 6">
            <a:extLst>
              <a:ext uri="{FF2B5EF4-FFF2-40B4-BE49-F238E27FC236}">
                <a16:creationId xmlns:a16="http://schemas.microsoft.com/office/drawing/2014/main" id="{933351E3-C0C0-8AD8-2D9C-BBB9129E3F95}"/>
              </a:ext>
            </a:extLst>
          </p:cNvPr>
          <p:cNvSpPr>
            <a:spLocks noGrp="1"/>
          </p:cNvSpPr>
          <p:nvPr>
            <p:ph type="sldNum" sz="quarter" idx="12"/>
          </p:nvPr>
        </p:nvSpPr>
        <p:spPr/>
        <p:txBody>
          <a:bodyPr/>
          <a:lstStyle/>
          <a:p>
            <a:fld id="{D8DA9DAA-006C-4F4B-980E-E3DF019B24E2}" type="slidenum">
              <a:rPr lang="en-US" smtClean="0"/>
              <a:t>‹N°›</a:t>
            </a:fld>
            <a:endParaRPr lang="en-US" dirty="0"/>
          </a:p>
        </p:txBody>
      </p:sp>
    </p:spTree>
    <p:extLst>
      <p:ext uri="{BB962C8B-B14F-4D97-AF65-F5344CB8AC3E}">
        <p14:creationId xmlns:p14="http://schemas.microsoft.com/office/powerpoint/2010/main" val="1472115831"/>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5BC839C-5D64-A479-CB12-8C3B4DB563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G"/>
          </a:p>
        </p:txBody>
      </p:sp>
      <p:sp>
        <p:nvSpPr>
          <p:cNvPr id="3" name="Espace réservé du texte 2">
            <a:extLst>
              <a:ext uri="{FF2B5EF4-FFF2-40B4-BE49-F238E27FC236}">
                <a16:creationId xmlns:a16="http://schemas.microsoft.com/office/drawing/2014/main" id="{EA3A17B1-87B9-3422-A993-2B52AEC65E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G"/>
          </a:p>
        </p:txBody>
      </p:sp>
      <p:sp>
        <p:nvSpPr>
          <p:cNvPr id="4" name="Espace réservé de la date 3">
            <a:extLst>
              <a:ext uri="{FF2B5EF4-FFF2-40B4-BE49-F238E27FC236}">
                <a16:creationId xmlns:a16="http://schemas.microsoft.com/office/drawing/2014/main" id="{A589BE4D-20B0-703E-691D-D0301151F2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9/3/20XX</a:t>
            </a:r>
            <a:endParaRPr lang="en-US" dirty="0"/>
          </a:p>
        </p:txBody>
      </p:sp>
      <p:sp>
        <p:nvSpPr>
          <p:cNvPr id="5" name="Espace réservé du pied de page 4">
            <a:extLst>
              <a:ext uri="{FF2B5EF4-FFF2-40B4-BE49-F238E27FC236}">
                <a16:creationId xmlns:a16="http://schemas.microsoft.com/office/drawing/2014/main" id="{1AE4B2A0-EFB3-1FC0-9044-CD5FA507C9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Presentation Title</a:t>
            </a:r>
            <a:endParaRPr lang="en-US" dirty="0"/>
          </a:p>
        </p:txBody>
      </p:sp>
      <p:sp>
        <p:nvSpPr>
          <p:cNvPr id="6" name="Espace réservé du numéro de diapositive 5">
            <a:extLst>
              <a:ext uri="{FF2B5EF4-FFF2-40B4-BE49-F238E27FC236}">
                <a16:creationId xmlns:a16="http://schemas.microsoft.com/office/drawing/2014/main" id="{A863D49C-B702-0DC8-712D-4648A935B8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8DA9DAA-006C-4F4B-980E-E3DF019B24E2}" type="slidenum">
              <a:rPr lang="en-US" smtClean="0"/>
              <a:t>‹N°›</a:t>
            </a:fld>
            <a:endParaRPr lang="en-US" dirty="0"/>
          </a:p>
        </p:txBody>
      </p:sp>
    </p:spTree>
    <p:extLst>
      <p:ext uri="{BB962C8B-B14F-4D97-AF65-F5344CB8AC3E}">
        <p14:creationId xmlns:p14="http://schemas.microsoft.com/office/powerpoint/2010/main" val="352196359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C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8" Type="http://schemas.openxmlformats.org/officeDocument/2006/relationships/hyperlink" Target="http://www.focam.org/" TargetMode="External"/><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lumOff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9968B-2619-4F71-AB00-4C493E120805}"/>
              </a:ext>
            </a:extLst>
          </p:cNvPr>
          <p:cNvSpPr>
            <a:spLocks noGrp="1"/>
          </p:cNvSpPr>
          <p:nvPr>
            <p:ph type="ctrTitle"/>
          </p:nvPr>
        </p:nvSpPr>
        <p:spPr>
          <a:xfrm>
            <a:off x="5087738" y="2075935"/>
            <a:ext cx="6298065" cy="2047332"/>
          </a:xfrm>
        </p:spPr>
        <p:txBody>
          <a:bodyPr vert="horz" lIns="91440" tIns="45720" rIns="91440" bIns="45720" rtlCol="0">
            <a:normAutofit fontScale="90000"/>
          </a:bodyPr>
          <a:lstStyle/>
          <a:p>
            <a:pPr algn="ctr"/>
            <a:r>
              <a:rPr lang="fr-FR" sz="4400" b="1" kern="1200" dirty="0">
                <a:latin typeface="Aharoni" panose="02010803020104030203" pitchFamily="2" charset="-79"/>
                <a:cs typeface="Aharoni" panose="02010803020104030203" pitchFamily="2" charset="-79"/>
              </a:rPr>
              <a:t>USAGE RATIONNEL DES MEDICAMENTS EN SANTE BUCCO DENTAIRE</a:t>
            </a:r>
            <a:endParaRPr lang="en-US" sz="4400" b="1" kern="1200" dirty="0">
              <a:latin typeface="Aharoni" panose="02010803020104030203" pitchFamily="2" charset="-79"/>
              <a:cs typeface="Aharoni" panose="02010803020104030203" pitchFamily="2" charset="-79"/>
            </a:endParaRPr>
          </a:p>
        </p:txBody>
      </p:sp>
      <p:sp>
        <p:nvSpPr>
          <p:cNvPr id="3" name="Subtitle 2">
            <a:extLst>
              <a:ext uri="{FF2B5EF4-FFF2-40B4-BE49-F238E27FC236}">
                <a16:creationId xmlns:a16="http://schemas.microsoft.com/office/drawing/2014/main" id="{A5F14073-9F68-4B7E-A576-26899D58C7A9}"/>
              </a:ext>
            </a:extLst>
          </p:cNvPr>
          <p:cNvSpPr>
            <a:spLocks noGrp="1"/>
          </p:cNvSpPr>
          <p:nvPr>
            <p:ph type="subTitle" idx="1"/>
          </p:nvPr>
        </p:nvSpPr>
        <p:spPr>
          <a:xfrm>
            <a:off x="6379226" y="4553282"/>
            <a:ext cx="3530893" cy="1645920"/>
          </a:xfrm>
        </p:spPr>
        <p:txBody>
          <a:bodyPr vert="horz" lIns="91440" tIns="45720" rIns="91440" bIns="45720" rtlCol="0">
            <a:normAutofit/>
          </a:bodyPr>
          <a:lstStyle/>
          <a:p>
            <a:pPr algn="ctr"/>
            <a:r>
              <a:rPr lang="en-US" sz="2400" b="1" dirty="0">
                <a:solidFill>
                  <a:srgbClr val="FFFFFF"/>
                </a:solidFill>
              </a:rPr>
              <a:t>Dr Ray MANKELE</a:t>
            </a:r>
          </a:p>
          <a:p>
            <a:pPr algn="ctr"/>
            <a:r>
              <a:rPr lang="fr-FR" sz="2400" dirty="0">
                <a:solidFill>
                  <a:schemeClr val="tx1"/>
                </a:solidFill>
              </a:rPr>
              <a:t>Fondation Congolaise pour l’Accès aux Médicaments</a:t>
            </a:r>
            <a:endParaRPr lang="fr-CG" sz="2400" dirty="0">
              <a:solidFill>
                <a:schemeClr val="tx1"/>
              </a:solidFill>
            </a:endParaRPr>
          </a:p>
          <a:p>
            <a:pPr indent="-228600">
              <a:buFont typeface="Arial" panose="020B0604020202020204" pitchFamily="34" charset="0"/>
              <a:buChar char="•"/>
            </a:pPr>
            <a:endParaRPr lang="en-US" sz="2000" dirty="0">
              <a:solidFill>
                <a:srgbClr val="FFFFFF"/>
              </a:solidFill>
            </a:endParaRPr>
          </a:p>
        </p:txBody>
      </p:sp>
      <p:pic>
        <p:nvPicPr>
          <p:cNvPr id="10" name="Picture 9">
            <a:extLst>
              <a:ext uri="{FF2B5EF4-FFF2-40B4-BE49-F238E27FC236}">
                <a16:creationId xmlns:a16="http://schemas.microsoft.com/office/drawing/2014/main" id="{E384D143-8A68-AAFB-F55A-786BC3B46E3A}"/>
              </a:ext>
            </a:extLst>
          </p:cNvPr>
          <p:cNvPicPr>
            <a:picLocks noChangeAspect="1"/>
          </p:cNvPicPr>
          <p:nvPr/>
        </p:nvPicPr>
        <p:blipFill rotWithShape="1">
          <a:blip r:embed="rId2"/>
          <a:srcRect l="19701" r="42375" b="-2"/>
          <a:stretch/>
        </p:blipFill>
        <p:spPr>
          <a:xfrm>
            <a:off x="-10288" y="10"/>
            <a:ext cx="4628007" cy="6857990"/>
          </a:xfrm>
          <a:prstGeom prst="rect">
            <a:avLst/>
          </a:prstGeom>
        </p:spPr>
      </p:pic>
      <p:sp>
        <p:nvSpPr>
          <p:cNvPr id="4" name="Subtitle 2">
            <a:extLst>
              <a:ext uri="{FF2B5EF4-FFF2-40B4-BE49-F238E27FC236}">
                <a16:creationId xmlns:a16="http://schemas.microsoft.com/office/drawing/2014/main" id="{75BCBB37-9A27-35C6-936B-7B1DA1DDBE5D}"/>
              </a:ext>
            </a:extLst>
          </p:cNvPr>
          <p:cNvSpPr txBox="1">
            <a:spLocks/>
          </p:cNvSpPr>
          <p:nvPr/>
        </p:nvSpPr>
        <p:spPr>
          <a:xfrm>
            <a:off x="6096000" y="440821"/>
            <a:ext cx="4509331" cy="659292"/>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85000"/>
              </a:lnSpc>
              <a:spcBef>
                <a:spcPts val="1300"/>
              </a:spcBef>
              <a:buFont typeface="Arial" pitchFamily="34" charset="0"/>
              <a:buNone/>
              <a:defRPr sz="3200" kern="1200">
                <a:solidFill>
                  <a:schemeClr val="bg1"/>
                </a:solidFill>
                <a:latin typeface="+mj-lt"/>
                <a:ea typeface="+mn-ea"/>
                <a:cs typeface="+mn-cs"/>
              </a:defRPr>
            </a:lvl1pPr>
            <a:lvl2pPr marL="457200" indent="0" algn="ctr" defTabSz="914400" rtl="0" eaLnBrk="1" latinLnBrk="0" hangingPunct="1">
              <a:lnSpc>
                <a:spcPct val="85000"/>
              </a:lnSpc>
              <a:spcBef>
                <a:spcPts val="600"/>
              </a:spcBef>
              <a:buFont typeface="Arial" pitchFamily="34" charset="0"/>
              <a:buNone/>
              <a:defRPr sz="2800" kern="1200">
                <a:solidFill>
                  <a:schemeClr val="tx1">
                    <a:lumMod val="85000"/>
                    <a:lumOff val="15000"/>
                  </a:schemeClr>
                </a:solidFill>
                <a:latin typeface="+mn-lt"/>
                <a:ea typeface="+mn-ea"/>
                <a:cs typeface="+mn-cs"/>
              </a:defRPr>
            </a:lvl2pPr>
            <a:lvl3pPr marL="914400" indent="0" algn="ctr" defTabSz="914400" rtl="0" eaLnBrk="1" latinLnBrk="0" hangingPunct="1">
              <a:lnSpc>
                <a:spcPct val="85000"/>
              </a:lnSpc>
              <a:spcBef>
                <a:spcPts val="600"/>
              </a:spcBef>
              <a:buFont typeface="Arial" pitchFamily="34" charset="0"/>
              <a:buNone/>
              <a:defRPr sz="2400" i="1" kern="1200">
                <a:solidFill>
                  <a:schemeClr val="tx1">
                    <a:lumMod val="85000"/>
                    <a:lumOff val="15000"/>
                  </a:schemeClr>
                </a:solidFill>
                <a:latin typeface="+mn-lt"/>
                <a:ea typeface="+mn-ea"/>
                <a:cs typeface="+mn-cs"/>
              </a:defRPr>
            </a:lvl3pPr>
            <a:lvl4pPr marL="13716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4pPr>
            <a:lvl5pPr marL="18288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5pPr>
            <a:lvl6pPr marL="22860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6pPr>
            <a:lvl7pPr marL="27432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7pPr>
            <a:lvl8pPr marL="32004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8pPr>
            <a:lvl9pPr marL="3657600" indent="0" algn="ctr" defTabSz="914400" rtl="0" eaLnBrk="1" latinLnBrk="0" hangingPunct="1">
              <a:lnSpc>
                <a:spcPct val="85000"/>
              </a:lnSpc>
              <a:spcBef>
                <a:spcPts val="600"/>
              </a:spcBef>
              <a:buFont typeface="Arial" pitchFamily="34" charset="0"/>
              <a:buNone/>
              <a:defRPr sz="2000" kern="1200">
                <a:solidFill>
                  <a:schemeClr val="tx1">
                    <a:lumMod val="85000"/>
                    <a:lumOff val="15000"/>
                  </a:schemeClr>
                </a:solidFill>
                <a:latin typeface="+mn-lt"/>
                <a:ea typeface="+mn-ea"/>
                <a:cs typeface="+mn-cs"/>
              </a:defRPr>
            </a:lvl9pPr>
          </a:lstStyle>
          <a:p>
            <a:pPr algn="ctr"/>
            <a:r>
              <a:rPr lang="fr-FR" sz="2000" b="1" dirty="0">
                <a:solidFill>
                  <a:srgbClr val="FFFFFF"/>
                </a:solidFill>
              </a:rPr>
              <a:t>Journée mondiale de la santé bucco-dentaire</a:t>
            </a:r>
          </a:p>
          <a:p>
            <a:pPr algn="ctr"/>
            <a:r>
              <a:rPr lang="fr-FR" sz="2000" b="1" dirty="0">
                <a:solidFill>
                  <a:srgbClr val="FFFFFF"/>
                </a:solidFill>
              </a:rPr>
              <a:t>20 mars 2026</a:t>
            </a:r>
            <a:endParaRPr lang="en-US" sz="2000" dirty="0">
              <a:solidFill>
                <a:srgbClr val="FFFFFF"/>
              </a:solidFill>
            </a:endParaRPr>
          </a:p>
        </p:txBody>
      </p:sp>
      <p:pic>
        <p:nvPicPr>
          <p:cNvPr id="5" name="Picture 7" descr="A picture containing text&#10;&#10;Description automatically generated">
            <a:extLst>
              <a:ext uri="{FF2B5EF4-FFF2-40B4-BE49-F238E27FC236}">
                <a16:creationId xmlns:a16="http://schemas.microsoft.com/office/drawing/2014/main" id="{AF11B7D9-DB17-45EE-78D7-FE7477AB60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679422" y="5797555"/>
            <a:ext cx="1938297" cy="1060445"/>
          </a:xfrm>
          <a:prstGeom prst="rect">
            <a:avLst/>
          </a:prstGeom>
          <a:noFill/>
        </p:spPr>
      </p:pic>
    </p:spTree>
    <p:extLst>
      <p:ext uri="{BB962C8B-B14F-4D97-AF65-F5344CB8AC3E}">
        <p14:creationId xmlns:p14="http://schemas.microsoft.com/office/powerpoint/2010/main" val="11476986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D41FD-FF95-608A-0EA9-5140EC2E50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56F1C68-C46A-F541-2778-10B33A5360E1}"/>
              </a:ext>
            </a:extLst>
          </p:cNvPr>
          <p:cNvSpPr>
            <a:spLocks noGrp="1"/>
          </p:cNvSpPr>
          <p:nvPr>
            <p:ph type="title"/>
          </p:nvPr>
        </p:nvSpPr>
        <p:spPr/>
        <p:txBody>
          <a:bodyPr>
            <a:normAutofit/>
          </a:bodyPr>
          <a:lstStyle/>
          <a:p>
            <a:r>
              <a:rPr lang="fr-FR" sz="4000" dirty="0"/>
              <a:t>Médicament contre la douleur et l’inflammation: AINS</a:t>
            </a:r>
            <a:endParaRPr lang="fr-CG" sz="4000" dirty="0"/>
          </a:p>
        </p:txBody>
      </p:sp>
      <p:sp>
        <p:nvSpPr>
          <p:cNvPr id="3" name="Espace réservé du contenu 2">
            <a:extLst>
              <a:ext uri="{FF2B5EF4-FFF2-40B4-BE49-F238E27FC236}">
                <a16:creationId xmlns:a16="http://schemas.microsoft.com/office/drawing/2014/main" id="{67DAB77E-DB94-9983-1EDE-E65493151441}"/>
              </a:ext>
            </a:extLst>
          </p:cNvPr>
          <p:cNvSpPr>
            <a:spLocks noGrp="1"/>
          </p:cNvSpPr>
          <p:nvPr>
            <p:ph idx="1"/>
          </p:nvPr>
        </p:nvSpPr>
        <p:spPr>
          <a:xfrm>
            <a:off x="657225" y="2299981"/>
            <a:ext cx="4800146" cy="2896133"/>
          </a:xfrm>
          <a:solidFill>
            <a:schemeClr val="tx2">
              <a:lumMod val="25000"/>
              <a:lumOff val="75000"/>
            </a:schemeClr>
          </a:solidFill>
        </p:spPr>
        <p:txBody>
          <a:bodyPr>
            <a:normAutofit lnSpcReduction="10000"/>
          </a:bodyPr>
          <a:lstStyle/>
          <a:p>
            <a:r>
              <a:rPr lang="fr-FR" dirty="0"/>
              <a:t>Médicament de référence dans la douleur, y compris en automédication;</a:t>
            </a:r>
          </a:p>
          <a:p>
            <a:r>
              <a:rPr lang="fr-FR" dirty="0"/>
              <a:t>Effet des AINS sur la fluidisation du sang: augmentation du risque de saignement.</a:t>
            </a:r>
          </a:p>
        </p:txBody>
      </p:sp>
      <p:sp>
        <p:nvSpPr>
          <p:cNvPr id="6" name="Espace réservé du numéro de diapositive 5">
            <a:extLst>
              <a:ext uri="{FF2B5EF4-FFF2-40B4-BE49-F238E27FC236}">
                <a16:creationId xmlns:a16="http://schemas.microsoft.com/office/drawing/2014/main" id="{7D491305-54D7-5848-3E69-5E0C3F8DC662}"/>
              </a:ext>
            </a:extLst>
          </p:cNvPr>
          <p:cNvSpPr>
            <a:spLocks noGrp="1"/>
          </p:cNvSpPr>
          <p:nvPr>
            <p:ph type="sldNum" sz="quarter" idx="12"/>
          </p:nvPr>
        </p:nvSpPr>
        <p:spPr/>
        <p:txBody>
          <a:bodyPr/>
          <a:lstStyle/>
          <a:p>
            <a:fld id="{D8DA9DAA-006C-4F4B-980E-E3DF019B24E2}" type="slidenum">
              <a:rPr lang="en-US" smtClean="0"/>
              <a:t>10</a:t>
            </a:fld>
            <a:endParaRPr lang="en-US" dirty="0"/>
          </a:p>
        </p:txBody>
      </p:sp>
      <p:sp>
        <p:nvSpPr>
          <p:cNvPr id="9" name="Espace réservé du contenu 2">
            <a:extLst>
              <a:ext uri="{FF2B5EF4-FFF2-40B4-BE49-F238E27FC236}">
                <a16:creationId xmlns:a16="http://schemas.microsoft.com/office/drawing/2014/main" id="{2EC60D5F-67F3-B5DC-A1E0-0276999F0EF2}"/>
              </a:ext>
            </a:extLst>
          </p:cNvPr>
          <p:cNvSpPr txBox="1">
            <a:spLocks/>
          </p:cNvSpPr>
          <p:nvPr/>
        </p:nvSpPr>
        <p:spPr>
          <a:xfrm>
            <a:off x="5922818" y="3192473"/>
            <a:ext cx="4904479" cy="3163877"/>
          </a:xfrm>
          <a:prstGeom prst="rect">
            <a:avLst/>
          </a:prstGeom>
        </p:spPr>
        <p:txBody>
          <a:bodyPr vert="horz" lIns="91440" tIns="45720" rIns="91440" bIns="45720" rtlCol="0">
            <a:normAutofit fontScale="92500" lnSpcReduction="10000"/>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endParaRPr lang="fr-FR" dirty="0"/>
          </a:p>
          <a:p>
            <a:pPr lvl="1">
              <a:lnSpc>
                <a:spcPct val="95000"/>
              </a:lnSpc>
            </a:pPr>
            <a:r>
              <a:rPr lang="fr-FR" sz="2600" dirty="0">
                <a:ln w="0"/>
                <a:solidFill>
                  <a:srgbClr val="FF0000"/>
                </a:solidFill>
                <a:effectLst>
                  <a:outerShdw blurRad="38100" dist="19050" dir="2700000" algn="tl" rotWithShape="0">
                    <a:schemeClr val="dk1">
                      <a:alpha val="40000"/>
                    </a:schemeClr>
                  </a:outerShdw>
                </a:effectLst>
              </a:rPr>
              <a:t>Quelles dispositions sont prises par le dentiste pour:</a:t>
            </a:r>
          </a:p>
          <a:p>
            <a:pPr lvl="1">
              <a:lnSpc>
                <a:spcPct val="95000"/>
              </a:lnSpc>
            </a:pPr>
            <a:endParaRPr lang="fr-FR" sz="2600" dirty="0">
              <a:solidFill>
                <a:srgbClr val="0070C0"/>
              </a:solidFill>
            </a:endParaRPr>
          </a:p>
          <a:p>
            <a:pPr lvl="2">
              <a:lnSpc>
                <a:spcPct val="95000"/>
              </a:lnSpc>
              <a:buFont typeface="Wingdings" panose="05000000000000000000" pitchFamily="2" charset="2"/>
              <a:buChar char="§"/>
            </a:pPr>
            <a:r>
              <a:rPr lang="fr-FR" sz="2200" dirty="0">
                <a:solidFill>
                  <a:srgbClr val="0070C0"/>
                </a:solidFill>
              </a:rPr>
              <a:t>S’assurer que l’inflammation n’est pas d’origine infectieuse</a:t>
            </a:r>
          </a:p>
          <a:p>
            <a:pPr lvl="2">
              <a:lnSpc>
                <a:spcPct val="95000"/>
              </a:lnSpc>
              <a:buFont typeface="Wingdings" panose="05000000000000000000" pitchFamily="2" charset="2"/>
              <a:buChar char="§"/>
            </a:pPr>
            <a:endParaRPr lang="fr-FR" sz="2200" dirty="0">
              <a:solidFill>
                <a:srgbClr val="0070C0"/>
              </a:solidFill>
            </a:endParaRPr>
          </a:p>
          <a:p>
            <a:pPr lvl="2">
              <a:lnSpc>
                <a:spcPct val="95000"/>
              </a:lnSpc>
              <a:buFont typeface="Wingdings" panose="05000000000000000000" pitchFamily="2" charset="2"/>
              <a:buChar char="§"/>
            </a:pPr>
            <a:r>
              <a:rPr lang="fr-FR" sz="2200" dirty="0">
                <a:solidFill>
                  <a:srgbClr val="0070C0"/>
                </a:solidFill>
              </a:rPr>
              <a:t>S’assurer de l’état hémostatique du patient avant un acte invasif</a:t>
            </a:r>
          </a:p>
        </p:txBody>
      </p:sp>
      <p:pic>
        <p:nvPicPr>
          <p:cNvPr id="2050" name="Picture 2" descr="Panneau Attention Triangle - Image gratuite sur Pixabay">
            <a:extLst>
              <a:ext uri="{FF2B5EF4-FFF2-40B4-BE49-F238E27FC236}">
                <a16:creationId xmlns:a16="http://schemas.microsoft.com/office/drawing/2014/main" id="{6E4F0707-257E-0831-1618-B4F0842166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601" y="1457792"/>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146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680173-4496-1418-FC38-73D8D563148F}"/>
              </a:ext>
            </a:extLst>
          </p:cNvPr>
          <p:cNvSpPr>
            <a:spLocks noGrp="1"/>
          </p:cNvSpPr>
          <p:nvPr>
            <p:ph type="title"/>
          </p:nvPr>
        </p:nvSpPr>
        <p:spPr/>
        <p:txBody>
          <a:bodyPr>
            <a:normAutofit/>
          </a:bodyPr>
          <a:lstStyle/>
          <a:p>
            <a:r>
              <a:rPr lang="fr-FR" sz="4000" dirty="0"/>
              <a:t>Médicament contre les infections</a:t>
            </a:r>
            <a:endParaRPr lang="fr-CG" sz="4000" dirty="0"/>
          </a:p>
        </p:txBody>
      </p:sp>
      <p:sp>
        <p:nvSpPr>
          <p:cNvPr id="3" name="Espace réservé du contenu 2">
            <a:extLst>
              <a:ext uri="{FF2B5EF4-FFF2-40B4-BE49-F238E27FC236}">
                <a16:creationId xmlns:a16="http://schemas.microsoft.com/office/drawing/2014/main" id="{DBF28FE5-11B1-231A-AA87-617D1CF4EA83}"/>
              </a:ext>
            </a:extLst>
          </p:cNvPr>
          <p:cNvSpPr>
            <a:spLocks noGrp="1"/>
          </p:cNvSpPr>
          <p:nvPr>
            <p:ph idx="1"/>
          </p:nvPr>
        </p:nvSpPr>
        <p:spPr>
          <a:xfrm>
            <a:off x="838200" y="2075006"/>
            <a:ext cx="4648200" cy="2912630"/>
          </a:xfrm>
          <a:solidFill>
            <a:schemeClr val="tx2">
              <a:lumMod val="25000"/>
              <a:lumOff val="75000"/>
            </a:schemeClr>
          </a:solidFill>
        </p:spPr>
        <p:txBody>
          <a:bodyPr/>
          <a:lstStyle/>
          <a:p>
            <a:r>
              <a:rPr lang="fr-FR" dirty="0"/>
              <a:t>Utilisation inappropriée des antiinfectieux, y compris en automédication;</a:t>
            </a:r>
          </a:p>
          <a:p>
            <a:r>
              <a:rPr lang="fr-FR" dirty="0"/>
              <a:t>Développement des résistances aux antiinfectieux</a:t>
            </a:r>
          </a:p>
          <a:p>
            <a:endParaRPr lang="fr-FR" dirty="0"/>
          </a:p>
          <a:p>
            <a:endParaRPr lang="fr-CG" dirty="0"/>
          </a:p>
        </p:txBody>
      </p:sp>
      <p:sp>
        <p:nvSpPr>
          <p:cNvPr id="6" name="Espace réservé du numéro de diapositive 5">
            <a:extLst>
              <a:ext uri="{FF2B5EF4-FFF2-40B4-BE49-F238E27FC236}">
                <a16:creationId xmlns:a16="http://schemas.microsoft.com/office/drawing/2014/main" id="{2E9DC160-63FF-63C7-230C-88D085D65AD1}"/>
              </a:ext>
            </a:extLst>
          </p:cNvPr>
          <p:cNvSpPr>
            <a:spLocks noGrp="1"/>
          </p:cNvSpPr>
          <p:nvPr>
            <p:ph type="sldNum" sz="quarter" idx="12"/>
          </p:nvPr>
        </p:nvSpPr>
        <p:spPr/>
        <p:txBody>
          <a:bodyPr/>
          <a:lstStyle/>
          <a:p>
            <a:fld id="{D8DA9DAA-006C-4F4B-980E-E3DF019B24E2}" type="slidenum">
              <a:rPr lang="en-US" smtClean="0"/>
              <a:t>11</a:t>
            </a:fld>
            <a:endParaRPr lang="en-US" dirty="0"/>
          </a:p>
        </p:txBody>
      </p:sp>
      <p:sp>
        <p:nvSpPr>
          <p:cNvPr id="7" name="Espace réservé du contenu 2">
            <a:extLst>
              <a:ext uri="{FF2B5EF4-FFF2-40B4-BE49-F238E27FC236}">
                <a16:creationId xmlns:a16="http://schemas.microsoft.com/office/drawing/2014/main" id="{2954CD8B-B5FD-5CC7-FB51-43D8BD90B810}"/>
              </a:ext>
            </a:extLst>
          </p:cNvPr>
          <p:cNvSpPr txBox="1">
            <a:spLocks/>
          </p:cNvSpPr>
          <p:nvPr/>
        </p:nvSpPr>
        <p:spPr>
          <a:xfrm>
            <a:off x="5701160" y="2978727"/>
            <a:ext cx="5652640" cy="3742748"/>
          </a:xfrm>
          <a:prstGeom prst="rect">
            <a:avLst/>
          </a:prstGeom>
        </p:spPr>
        <p:txBody>
          <a:bodyPr vert="horz" lIns="91440" tIns="45720" rIns="91440" bIns="45720" rtlCol="0">
            <a:normAutofit fontScale="25000" lnSpcReduction="20000"/>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endParaRPr lang="fr-FR" dirty="0"/>
          </a:p>
          <a:p>
            <a:pPr lvl="1">
              <a:lnSpc>
                <a:spcPct val="105000"/>
              </a:lnSpc>
            </a:pPr>
            <a:r>
              <a:rPr lang="fr-FR" sz="9600" dirty="0">
                <a:ln w="0"/>
                <a:solidFill>
                  <a:srgbClr val="FF0000"/>
                </a:solidFill>
                <a:effectLst>
                  <a:outerShdw blurRad="38100" dist="19050" dir="2700000" algn="tl" rotWithShape="0">
                    <a:schemeClr val="dk1">
                      <a:alpha val="40000"/>
                    </a:schemeClr>
                  </a:outerShdw>
                </a:effectLst>
              </a:rPr>
              <a:t>Quelles sont les dispositions prises par le dentiste pour:</a:t>
            </a:r>
          </a:p>
          <a:p>
            <a:pPr lvl="1">
              <a:lnSpc>
                <a:spcPct val="115000"/>
              </a:lnSpc>
              <a:spcBef>
                <a:spcPts val="0"/>
              </a:spcBef>
            </a:pPr>
            <a:endParaRPr lang="fr-FR" sz="9600" dirty="0">
              <a:solidFill>
                <a:srgbClr val="0070C0"/>
              </a:solidFill>
            </a:endParaRPr>
          </a:p>
          <a:p>
            <a:pPr lvl="2">
              <a:lnSpc>
                <a:spcPct val="115000"/>
              </a:lnSpc>
              <a:spcBef>
                <a:spcPts val="0"/>
              </a:spcBef>
              <a:buFont typeface="Wingdings" panose="05000000000000000000" pitchFamily="2" charset="2"/>
              <a:buChar char="§"/>
            </a:pPr>
            <a:r>
              <a:rPr lang="fr-FR" sz="9200" dirty="0">
                <a:solidFill>
                  <a:srgbClr val="0070C0"/>
                </a:solidFill>
              </a:rPr>
              <a:t>Mettre en évidence le foyer infectieux</a:t>
            </a:r>
          </a:p>
          <a:p>
            <a:pPr lvl="2">
              <a:lnSpc>
                <a:spcPct val="115000"/>
              </a:lnSpc>
              <a:spcBef>
                <a:spcPts val="0"/>
              </a:spcBef>
              <a:buFont typeface="Wingdings" panose="05000000000000000000" pitchFamily="2" charset="2"/>
              <a:buChar char="§"/>
            </a:pPr>
            <a:endParaRPr lang="fr-FR" sz="9200" dirty="0">
              <a:solidFill>
                <a:srgbClr val="0070C0"/>
              </a:solidFill>
            </a:endParaRPr>
          </a:p>
          <a:p>
            <a:pPr lvl="2">
              <a:lnSpc>
                <a:spcPct val="115000"/>
              </a:lnSpc>
              <a:spcBef>
                <a:spcPts val="0"/>
              </a:spcBef>
              <a:buFont typeface="Wingdings" panose="05000000000000000000" pitchFamily="2" charset="2"/>
              <a:buChar char="§"/>
            </a:pPr>
            <a:r>
              <a:rPr lang="fr-FR" sz="9200" dirty="0">
                <a:solidFill>
                  <a:srgbClr val="0070C0"/>
                </a:solidFill>
              </a:rPr>
              <a:t>S’assurer de la sensibilité du patient à l’anti infectieux à prescrire</a:t>
            </a:r>
          </a:p>
          <a:p>
            <a:pPr lvl="2">
              <a:lnSpc>
                <a:spcPct val="115000"/>
              </a:lnSpc>
              <a:spcBef>
                <a:spcPts val="0"/>
              </a:spcBef>
              <a:buFont typeface="Wingdings" panose="05000000000000000000" pitchFamily="2" charset="2"/>
              <a:buChar char="§"/>
            </a:pPr>
            <a:endParaRPr lang="fr-FR" sz="9200" dirty="0">
              <a:solidFill>
                <a:srgbClr val="0070C0"/>
              </a:solidFill>
            </a:endParaRPr>
          </a:p>
          <a:p>
            <a:pPr lvl="2">
              <a:lnSpc>
                <a:spcPct val="115000"/>
              </a:lnSpc>
              <a:spcBef>
                <a:spcPts val="0"/>
              </a:spcBef>
              <a:buFont typeface="Wingdings" panose="05000000000000000000" pitchFamily="2" charset="2"/>
              <a:buChar char="§"/>
            </a:pPr>
            <a:r>
              <a:rPr lang="fr-FR" sz="9200" dirty="0">
                <a:solidFill>
                  <a:srgbClr val="0070C0"/>
                </a:solidFill>
              </a:rPr>
              <a:t>Eviter l’échec thérapeutique</a:t>
            </a:r>
          </a:p>
          <a:p>
            <a:pPr lvl="2">
              <a:lnSpc>
                <a:spcPct val="115000"/>
              </a:lnSpc>
              <a:spcBef>
                <a:spcPts val="0"/>
              </a:spcBef>
              <a:buFont typeface="Wingdings" panose="05000000000000000000" pitchFamily="2" charset="2"/>
              <a:buChar char="§"/>
            </a:pPr>
            <a:endParaRPr lang="fr-FR" sz="9200" dirty="0">
              <a:solidFill>
                <a:srgbClr val="0070C0"/>
              </a:solidFill>
            </a:endParaRPr>
          </a:p>
          <a:p>
            <a:pPr lvl="2">
              <a:lnSpc>
                <a:spcPct val="115000"/>
              </a:lnSpc>
              <a:spcBef>
                <a:spcPts val="0"/>
              </a:spcBef>
              <a:buFont typeface="Wingdings" panose="05000000000000000000" pitchFamily="2" charset="2"/>
              <a:buChar char="§"/>
            </a:pPr>
            <a:r>
              <a:rPr lang="fr-FR" sz="9200" dirty="0">
                <a:solidFill>
                  <a:srgbClr val="0070C0"/>
                </a:solidFill>
              </a:rPr>
              <a:t>Anticiper les impasses thérapeutiques</a:t>
            </a:r>
          </a:p>
        </p:txBody>
      </p:sp>
      <p:pic>
        <p:nvPicPr>
          <p:cNvPr id="3074" name="Picture 2" descr="Panneau Attention Triangle - Image gratuite sur Pixabay">
            <a:extLst>
              <a:ext uri="{FF2B5EF4-FFF2-40B4-BE49-F238E27FC236}">
                <a16:creationId xmlns:a16="http://schemas.microsoft.com/office/drawing/2014/main" id="{9CCE352A-1179-07C1-C54D-97233B9EC2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5335" y="1214438"/>
            <a:ext cx="1764289" cy="1764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27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5C8347-4B85-C544-5671-C0CFE365278F}"/>
              </a:ext>
            </a:extLst>
          </p:cNvPr>
          <p:cNvSpPr>
            <a:spLocks noGrp="1"/>
          </p:cNvSpPr>
          <p:nvPr>
            <p:ph type="title"/>
          </p:nvPr>
        </p:nvSpPr>
        <p:spPr/>
        <p:txBody>
          <a:bodyPr/>
          <a:lstStyle/>
          <a:p>
            <a:r>
              <a:rPr lang="fr-FR" sz="4000" b="1" dirty="0"/>
              <a:t>Conclusion</a:t>
            </a:r>
            <a:endParaRPr lang="fr-CG" sz="4000" b="1" dirty="0"/>
          </a:p>
        </p:txBody>
      </p:sp>
      <p:sp>
        <p:nvSpPr>
          <p:cNvPr id="6" name="Espace réservé du numéro de diapositive 5">
            <a:extLst>
              <a:ext uri="{FF2B5EF4-FFF2-40B4-BE49-F238E27FC236}">
                <a16:creationId xmlns:a16="http://schemas.microsoft.com/office/drawing/2014/main" id="{BE255154-2E4E-EDF8-0B54-7BF7D05C87D1}"/>
              </a:ext>
            </a:extLst>
          </p:cNvPr>
          <p:cNvSpPr>
            <a:spLocks noGrp="1"/>
          </p:cNvSpPr>
          <p:nvPr>
            <p:ph type="sldNum" sz="quarter" idx="12"/>
          </p:nvPr>
        </p:nvSpPr>
        <p:spPr/>
        <p:txBody>
          <a:bodyPr/>
          <a:lstStyle/>
          <a:p>
            <a:fld id="{D8DA9DAA-006C-4F4B-980E-E3DF019B24E2}" type="slidenum">
              <a:rPr lang="en-US" smtClean="0"/>
              <a:t>12</a:t>
            </a:fld>
            <a:endParaRPr lang="en-US" dirty="0"/>
          </a:p>
        </p:txBody>
      </p:sp>
      <p:sp>
        <p:nvSpPr>
          <p:cNvPr id="7" name="Rectangle : coins arrondis 4">
            <a:extLst>
              <a:ext uri="{FF2B5EF4-FFF2-40B4-BE49-F238E27FC236}">
                <a16:creationId xmlns:a16="http://schemas.microsoft.com/office/drawing/2014/main" id="{880EC92C-61C5-2B05-C31E-E6B90143F76F}"/>
              </a:ext>
            </a:extLst>
          </p:cNvPr>
          <p:cNvSpPr txBox="1"/>
          <p:nvPr/>
        </p:nvSpPr>
        <p:spPr>
          <a:xfrm>
            <a:off x="508753" y="1953377"/>
            <a:ext cx="6468855" cy="917903"/>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fr-FR" sz="2400" b="1" kern="1200" dirty="0">
                <a:solidFill>
                  <a:schemeClr val="tx1"/>
                </a:solidFill>
              </a:rPr>
              <a:t>La prescription d’un médicament en santé bucco dentaire doit être réfléchie afin d’éviter les répercussions sur la santé générale.</a:t>
            </a:r>
            <a:endParaRPr lang="en-US" sz="2400" b="1" kern="1200" dirty="0">
              <a:solidFill>
                <a:schemeClr val="tx1"/>
              </a:solidFill>
            </a:endParaRPr>
          </a:p>
        </p:txBody>
      </p:sp>
      <p:graphicFrame>
        <p:nvGraphicFramePr>
          <p:cNvPr id="8" name="Espace réservé du contenu 2">
            <a:extLst>
              <a:ext uri="{FF2B5EF4-FFF2-40B4-BE49-F238E27FC236}">
                <a16:creationId xmlns:a16="http://schemas.microsoft.com/office/drawing/2014/main" id="{1B4DBB43-E6B5-F13E-4569-E5F77E448E63}"/>
              </a:ext>
            </a:extLst>
          </p:cNvPr>
          <p:cNvGraphicFramePr>
            <a:graphicFrameLocks noGrp="1"/>
          </p:cNvGraphicFramePr>
          <p:nvPr>
            <p:ph idx="1"/>
            <p:extLst>
              <p:ext uri="{D42A27DB-BD31-4B8C-83A1-F6EECF244321}">
                <p14:modId xmlns:p14="http://schemas.microsoft.com/office/powerpoint/2010/main" val="296332311"/>
              </p:ext>
            </p:extLst>
          </p:nvPr>
        </p:nvGraphicFramePr>
        <p:xfrm>
          <a:off x="644056" y="2798618"/>
          <a:ext cx="10927829" cy="35067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4404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BE2A81-7F59-DB65-0786-11117307052C}"/>
              </a:ext>
            </a:extLst>
          </p:cNvPr>
          <p:cNvSpPr txBox="1">
            <a:spLocks/>
          </p:cNvSpPr>
          <p:nvPr/>
        </p:nvSpPr>
        <p:spPr>
          <a:xfrm>
            <a:off x="1023582" y="947762"/>
            <a:ext cx="10199936" cy="992972"/>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5100" b="1" dirty="0"/>
              <a:t>Je vous remercie</a:t>
            </a:r>
            <a:endParaRPr lang="fr-FR" sz="5100" dirty="0"/>
          </a:p>
          <a:p>
            <a:pPr marL="0" indent="0">
              <a:buFont typeface="Arial" panose="020B0604020202020204" pitchFamily="34" charset="0"/>
              <a:buNone/>
            </a:pPr>
            <a:r>
              <a:rPr lang="fr-FR" sz="2000" dirty="0"/>
              <a:t> </a:t>
            </a:r>
          </a:p>
          <a:p>
            <a:pPr marL="0" indent="0">
              <a:buFont typeface="Arial" panose="020B0604020202020204" pitchFamily="34" charset="0"/>
              <a:buNone/>
            </a:pPr>
            <a:endParaRPr lang="fr-FR" sz="2000" dirty="0"/>
          </a:p>
        </p:txBody>
      </p:sp>
      <p:pic>
        <p:nvPicPr>
          <p:cNvPr id="2054" name="Picture 1" descr="Icône D'adresse . Icône Emplacement. Symbole D'adresse ...">
            <a:extLst>
              <a:ext uri="{FF2B5EF4-FFF2-40B4-BE49-F238E27FC236}">
                <a16:creationId xmlns:a16="http://schemas.microsoft.com/office/drawing/2014/main" id="{811F7FE2-941F-776C-41A4-73B49BFA4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796" t="17671" r="29547" b="19565"/>
          <a:stretch>
            <a:fillRect/>
          </a:stretch>
        </p:blipFill>
        <p:spPr bwMode="auto">
          <a:xfrm>
            <a:off x="5700287" y="5153001"/>
            <a:ext cx="272574" cy="32126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2" descr="icône de téléphone verte, icône de téléphone format ai 17732782 Art  vectoriel chez Vecteezy">
            <a:extLst>
              <a:ext uri="{FF2B5EF4-FFF2-40B4-BE49-F238E27FC236}">
                <a16:creationId xmlns:a16="http://schemas.microsoft.com/office/drawing/2014/main" id="{B2902BE8-2007-F0FE-9EDB-FB501D6E6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3563" y="3646142"/>
            <a:ext cx="282632" cy="27865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4" descr="Images de E Mail – Téléchargement gratuit sur Freepik">
            <a:extLst>
              <a:ext uri="{FF2B5EF4-FFF2-40B4-BE49-F238E27FC236}">
                <a16:creationId xmlns:a16="http://schemas.microsoft.com/office/drawing/2014/main" id="{8555EFEA-E422-175A-A6B9-F191B346B3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9357" y="4006171"/>
            <a:ext cx="333166" cy="32605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acebook logo sur une bleu bouton 51168579 PNG">
            <a:extLst>
              <a:ext uri="{FF2B5EF4-FFF2-40B4-BE49-F238E27FC236}">
                <a16:creationId xmlns:a16="http://schemas.microsoft.com/office/drawing/2014/main" id="{BD1393A6-BC3D-3EF8-4497-F57CB07BC8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9357" y="4715492"/>
            <a:ext cx="282632" cy="33855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Logo Site Web Png - Vecteurs : téléchargez gratuitement des ...">
            <a:extLst>
              <a:ext uri="{FF2B5EF4-FFF2-40B4-BE49-F238E27FC236}">
                <a16:creationId xmlns:a16="http://schemas.microsoft.com/office/drawing/2014/main" id="{2B16F5BB-4294-1345-8F09-F4BB2D7DCF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83663" y="4341789"/>
            <a:ext cx="289198" cy="321266"/>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descr="youtube-logo-png-photo-0 - defining HOPE">
            <a:extLst>
              <a:ext uri="{FF2B5EF4-FFF2-40B4-BE49-F238E27FC236}">
                <a16:creationId xmlns:a16="http://schemas.microsoft.com/office/drawing/2014/main" id="{2BAFB69F-04F8-9A5E-D45F-3112D4C8FC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0412" t="29555" r="28867" b="30927"/>
          <a:stretch>
            <a:fillRect/>
          </a:stretch>
        </p:blipFill>
        <p:spPr bwMode="auto">
          <a:xfrm>
            <a:off x="5967360" y="4725060"/>
            <a:ext cx="262653" cy="32898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7">
            <a:extLst>
              <a:ext uri="{FF2B5EF4-FFF2-40B4-BE49-F238E27FC236}">
                <a16:creationId xmlns:a16="http://schemas.microsoft.com/office/drawing/2014/main" id="{B7897BC6-2696-6B13-4474-EF81F76B156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G"/>
          </a:p>
        </p:txBody>
      </p:sp>
      <p:sp>
        <p:nvSpPr>
          <p:cNvPr id="5" name="Rectangle 8">
            <a:extLst>
              <a:ext uri="{FF2B5EF4-FFF2-40B4-BE49-F238E27FC236}">
                <a16:creationId xmlns:a16="http://schemas.microsoft.com/office/drawing/2014/main" id="{8A0716DB-1C0F-3AAF-A458-1884DEB8ABB9}"/>
              </a:ext>
            </a:extLst>
          </p:cNvPr>
          <p:cNvSpPr>
            <a:spLocks noChangeArrowheads="1"/>
          </p:cNvSpPr>
          <p:nvPr/>
        </p:nvSpPr>
        <p:spPr bwMode="auto">
          <a:xfrm>
            <a:off x="6123550" y="4350085"/>
            <a:ext cx="350515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CG"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fr-FR" altLang="fr-CG" sz="1600" b="1"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hlinkClick r:id="rId8"/>
              </a:rPr>
              <a:t>www.focam.org</a:t>
            </a:r>
            <a:r>
              <a:rPr kumimoji="0" lang="fr-FR" altLang="fr-CG"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fr-FR" altLang="fr-CG"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CG" b="0" i="0" u="none" strike="noStrike" cap="none" normalizeH="0" baseline="0" dirty="0">
              <a:ln>
                <a:noFill/>
              </a:ln>
              <a:solidFill>
                <a:schemeClr val="tx1"/>
              </a:solidFill>
              <a:effectLst/>
              <a:latin typeface="Arial" panose="020B0604020202020204" pitchFamily="34" charset="0"/>
            </a:endParaRPr>
          </a:p>
        </p:txBody>
      </p:sp>
      <p:sp>
        <p:nvSpPr>
          <p:cNvPr id="6" name="Rectangle 9">
            <a:extLst>
              <a:ext uri="{FF2B5EF4-FFF2-40B4-BE49-F238E27FC236}">
                <a16:creationId xmlns:a16="http://schemas.microsoft.com/office/drawing/2014/main" id="{34269A4C-0110-F2BD-B490-C0A5555A87CE}"/>
              </a:ext>
            </a:extLst>
          </p:cNvPr>
          <p:cNvSpPr>
            <a:spLocks noChangeArrowheads="1"/>
          </p:cNvSpPr>
          <p:nvPr/>
        </p:nvSpPr>
        <p:spPr bwMode="auto">
          <a:xfrm>
            <a:off x="6134422" y="5111387"/>
            <a:ext cx="472950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CG"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82, Avenue </a:t>
            </a:r>
            <a:r>
              <a:rPr kumimoji="0" lang="fr-FR" altLang="fr-CG"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Ngamaba</a:t>
            </a:r>
            <a:r>
              <a:rPr kumimoji="0" lang="fr-FR" altLang="fr-CG"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kumimoji="0" lang="fr-FR" altLang="fr-CG" sz="1600" b="0" i="1" u="none" strike="noStrike" cap="none" normalizeH="0" baseline="0" dirty="0" err="1">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Mfilou</a:t>
            </a:r>
            <a:r>
              <a:rPr kumimoji="0" lang="fr-FR" altLang="fr-CG"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Brazzaville, Congo</a:t>
            </a:r>
            <a:endParaRPr kumimoji="0" lang="fr-FR" altLang="fr-CG" sz="1600" b="0" i="0" u="none" strike="noStrike" cap="none" normalizeH="0" baseline="0" dirty="0">
              <a:ln>
                <a:noFill/>
              </a:ln>
              <a:solidFill>
                <a:schemeClr val="tx1"/>
              </a:solidFill>
              <a:effectLst/>
              <a:latin typeface="Arial" panose="020B0604020202020204" pitchFamily="34" charset="0"/>
            </a:endParaRPr>
          </a:p>
        </p:txBody>
      </p:sp>
      <p:sp>
        <p:nvSpPr>
          <p:cNvPr id="7" name="Rectangle 9">
            <a:extLst>
              <a:ext uri="{FF2B5EF4-FFF2-40B4-BE49-F238E27FC236}">
                <a16:creationId xmlns:a16="http://schemas.microsoft.com/office/drawing/2014/main" id="{77C69CFD-9832-580F-01E6-6DB530530AFE}"/>
              </a:ext>
            </a:extLst>
          </p:cNvPr>
          <p:cNvSpPr>
            <a:spLocks noChangeArrowheads="1"/>
          </p:cNvSpPr>
          <p:nvPr/>
        </p:nvSpPr>
        <p:spPr bwMode="auto">
          <a:xfrm>
            <a:off x="6168706" y="4725060"/>
            <a:ext cx="48809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CG"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Fondation Congolaise pour l’Accès aux Médicaments</a:t>
            </a:r>
            <a:endParaRPr kumimoji="0" lang="fr-FR" altLang="fr-CG" sz="1600" b="0" i="0" u="none" strike="noStrike" cap="none" normalizeH="0" baseline="0" dirty="0">
              <a:ln>
                <a:noFill/>
              </a:ln>
              <a:solidFill>
                <a:schemeClr val="tx1"/>
              </a:solidFill>
              <a:effectLst/>
              <a:latin typeface="Arial" panose="020B0604020202020204" pitchFamily="34" charset="0"/>
            </a:endParaRPr>
          </a:p>
        </p:txBody>
      </p:sp>
      <p:sp>
        <p:nvSpPr>
          <p:cNvPr id="8" name="Rectangle 8">
            <a:extLst>
              <a:ext uri="{FF2B5EF4-FFF2-40B4-BE49-F238E27FC236}">
                <a16:creationId xmlns:a16="http://schemas.microsoft.com/office/drawing/2014/main" id="{BEEB9EF5-A0F6-95FD-5F03-E8B5E3A660B8}"/>
              </a:ext>
            </a:extLst>
          </p:cNvPr>
          <p:cNvSpPr>
            <a:spLocks noChangeArrowheads="1"/>
          </p:cNvSpPr>
          <p:nvPr/>
        </p:nvSpPr>
        <p:spPr bwMode="auto">
          <a:xfrm>
            <a:off x="6134422" y="3966948"/>
            <a:ext cx="3935104"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CG"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accesauxmedicaments@gmail.com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CG"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8F4E38CB-CBF5-7EF4-DF06-9ED63544C101}"/>
              </a:ext>
            </a:extLst>
          </p:cNvPr>
          <p:cNvSpPr>
            <a:spLocks noChangeArrowheads="1"/>
          </p:cNvSpPr>
          <p:nvPr/>
        </p:nvSpPr>
        <p:spPr bwMode="auto">
          <a:xfrm>
            <a:off x="6057579" y="3619561"/>
            <a:ext cx="2223585"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CG" sz="1600" b="0" i="1"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(242) 05 060 60 02</a:t>
            </a:r>
            <a:endParaRPr kumimoji="0" lang="fr-FR" altLang="fr-CG"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CG" sz="1800" b="0" i="0" u="none" strike="noStrike" cap="none" normalizeH="0" baseline="0" dirty="0">
              <a:ln>
                <a:noFill/>
              </a:ln>
              <a:solidFill>
                <a:schemeClr val="tx1"/>
              </a:solidFill>
              <a:effectLst/>
              <a:latin typeface="Arial" panose="020B0604020202020204" pitchFamily="34" charset="0"/>
            </a:endParaRPr>
          </a:p>
        </p:txBody>
      </p:sp>
      <p:sp>
        <p:nvSpPr>
          <p:cNvPr id="10" name="Title 1">
            <a:extLst>
              <a:ext uri="{FF2B5EF4-FFF2-40B4-BE49-F238E27FC236}">
                <a16:creationId xmlns:a16="http://schemas.microsoft.com/office/drawing/2014/main" id="{655CF9D7-BE46-184D-B26F-69DD69ABB385}"/>
              </a:ext>
            </a:extLst>
          </p:cNvPr>
          <p:cNvSpPr txBox="1">
            <a:spLocks/>
          </p:cNvSpPr>
          <p:nvPr/>
        </p:nvSpPr>
        <p:spPr>
          <a:xfrm>
            <a:off x="915269" y="4325956"/>
            <a:ext cx="3840031" cy="2321043"/>
          </a:xfrm>
          <a:prstGeom prst="rect">
            <a:avLst/>
          </a:prstGeom>
        </p:spPr>
        <p:txBody>
          <a:bodyPr vert="horz" lIns="91440" tIns="45720" rIns="91440" bIns="45720" rtlCol="0" anchor="t">
            <a:normAutofit fontScale="97500"/>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lgn="ctr"/>
            <a:r>
              <a:rPr lang="fr-FR" sz="1800" b="1" i="1" dirty="0">
                <a:latin typeface="+mj-lt"/>
                <a:ea typeface="+mj-ea"/>
                <a:cs typeface="+mj-cs"/>
              </a:rPr>
              <a:t>Permettre à chaque citoyen de disposer des médicaments dont il a besoin, en quantité nécessaire et selon la qualité requise, partout où il se trouve, sans que cela ne l’appauvrisse.</a:t>
            </a:r>
          </a:p>
        </p:txBody>
      </p:sp>
      <p:pic>
        <p:nvPicPr>
          <p:cNvPr id="12" name="Picture 1" descr="A picture containing text&#10;&#10;Description automatically generated">
            <a:extLst>
              <a:ext uri="{FF2B5EF4-FFF2-40B4-BE49-F238E27FC236}">
                <a16:creationId xmlns:a16="http://schemas.microsoft.com/office/drawing/2014/main" id="{219FE0C5-38E0-81B7-AA66-7A6C71207C1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15269" y="2200737"/>
            <a:ext cx="3840031" cy="2097264"/>
          </a:xfrm>
          <a:prstGeom prst="rect">
            <a:avLst/>
          </a:prstGeom>
          <a:noFill/>
          <a:ln>
            <a:noFill/>
          </a:ln>
        </p:spPr>
      </p:pic>
    </p:spTree>
    <p:extLst>
      <p:ext uri="{BB962C8B-B14F-4D97-AF65-F5344CB8AC3E}">
        <p14:creationId xmlns:p14="http://schemas.microsoft.com/office/powerpoint/2010/main" val="1362352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B5E4DD-AC02-C5B5-86A2-4D908CC90392}"/>
              </a:ext>
            </a:extLst>
          </p:cNvPr>
          <p:cNvSpPr>
            <a:spLocks noGrp="1"/>
          </p:cNvSpPr>
          <p:nvPr>
            <p:ph type="title"/>
          </p:nvPr>
        </p:nvSpPr>
        <p:spPr/>
        <p:txBody>
          <a:bodyPr>
            <a:normAutofit/>
          </a:bodyPr>
          <a:lstStyle/>
          <a:p>
            <a:r>
              <a:rPr lang="fr-FR" sz="4000" b="1" dirty="0"/>
              <a:t>Contenu</a:t>
            </a:r>
            <a:endParaRPr lang="fr-CG" sz="4000" b="1" dirty="0"/>
          </a:p>
        </p:txBody>
      </p:sp>
      <p:graphicFrame>
        <p:nvGraphicFramePr>
          <p:cNvPr id="8" name="Espace réservé du contenu 2">
            <a:extLst>
              <a:ext uri="{FF2B5EF4-FFF2-40B4-BE49-F238E27FC236}">
                <a16:creationId xmlns:a16="http://schemas.microsoft.com/office/drawing/2014/main" id="{31FEEC52-E0C3-BCC6-30B0-67A2C923214C}"/>
              </a:ext>
            </a:extLst>
          </p:cNvPr>
          <p:cNvGraphicFramePr>
            <a:graphicFrameLocks noGrp="1"/>
          </p:cNvGraphicFramePr>
          <p:nvPr>
            <p:ph idx="1"/>
            <p:extLst>
              <p:ext uri="{D42A27DB-BD31-4B8C-83A1-F6EECF244321}">
                <p14:modId xmlns:p14="http://schemas.microsoft.com/office/powerpoint/2010/main" val="57825472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numéro de diapositive 5">
            <a:extLst>
              <a:ext uri="{FF2B5EF4-FFF2-40B4-BE49-F238E27FC236}">
                <a16:creationId xmlns:a16="http://schemas.microsoft.com/office/drawing/2014/main" id="{D5DD3C0E-38D1-CA14-0EFB-F5A835F3D52B}"/>
              </a:ext>
            </a:extLst>
          </p:cNvPr>
          <p:cNvSpPr>
            <a:spLocks noGrp="1"/>
          </p:cNvSpPr>
          <p:nvPr>
            <p:ph type="sldNum" sz="quarter" idx="12"/>
          </p:nvPr>
        </p:nvSpPr>
        <p:spPr/>
        <p:txBody>
          <a:bodyPr/>
          <a:lstStyle/>
          <a:p>
            <a:fld id="{D8DA9DAA-006C-4F4B-980E-E3DF019B24E2}" type="slidenum">
              <a:rPr lang="en-US" smtClean="0"/>
              <a:t>2</a:t>
            </a:fld>
            <a:endParaRPr lang="en-US" dirty="0"/>
          </a:p>
        </p:txBody>
      </p:sp>
    </p:spTree>
    <p:extLst>
      <p:ext uri="{BB962C8B-B14F-4D97-AF65-F5344CB8AC3E}">
        <p14:creationId xmlns:p14="http://schemas.microsoft.com/office/powerpoint/2010/main" val="430175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4C063D-2843-7B52-D8BE-4C26C8B8F86A}"/>
              </a:ext>
            </a:extLst>
          </p:cNvPr>
          <p:cNvSpPr>
            <a:spLocks noGrp="1"/>
          </p:cNvSpPr>
          <p:nvPr>
            <p:ph type="title"/>
          </p:nvPr>
        </p:nvSpPr>
        <p:spPr>
          <a:xfrm>
            <a:off x="942109" y="136525"/>
            <a:ext cx="10600962" cy="2131146"/>
          </a:xfrm>
        </p:spPr>
        <p:txBody>
          <a:bodyPr>
            <a:normAutofit/>
          </a:bodyPr>
          <a:lstStyle/>
          <a:p>
            <a:r>
              <a:rPr lang="fr-FR" sz="4000" b="1" dirty="0"/>
              <a:t>1. Place du médicament dans les soins de santé primaire</a:t>
            </a:r>
            <a:endParaRPr lang="fr-CG" sz="4000" b="1" dirty="0"/>
          </a:p>
        </p:txBody>
      </p:sp>
      <p:graphicFrame>
        <p:nvGraphicFramePr>
          <p:cNvPr id="9" name="Espace réservé du contenu 2">
            <a:extLst>
              <a:ext uri="{FF2B5EF4-FFF2-40B4-BE49-F238E27FC236}">
                <a16:creationId xmlns:a16="http://schemas.microsoft.com/office/drawing/2014/main" id="{CFBA5B46-3067-002F-EE8F-5178026BF3A8}"/>
              </a:ext>
            </a:extLst>
          </p:cNvPr>
          <p:cNvGraphicFramePr>
            <a:graphicFrameLocks noGrp="1"/>
          </p:cNvGraphicFramePr>
          <p:nvPr>
            <p:ph idx="1"/>
            <p:extLst>
              <p:ext uri="{D42A27DB-BD31-4B8C-83A1-F6EECF244321}">
                <p14:modId xmlns:p14="http://schemas.microsoft.com/office/powerpoint/2010/main" val="1169022370"/>
              </p:ext>
            </p:extLst>
          </p:nvPr>
        </p:nvGraphicFramePr>
        <p:xfrm>
          <a:off x="1039091" y="2105458"/>
          <a:ext cx="10503980" cy="4250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e la date 3">
            <a:extLst>
              <a:ext uri="{FF2B5EF4-FFF2-40B4-BE49-F238E27FC236}">
                <a16:creationId xmlns:a16="http://schemas.microsoft.com/office/drawing/2014/main" id="{37CE3C94-88DD-5DF4-F857-0E49DC737959}"/>
              </a:ext>
            </a:extLst>
          </p:cNvPr>
          <p:cNvSpPr>
            <a:spLocks noGrp="1"/>
          </p:cNvSpPr>
          <p:nvPr>
            <p:ph type="dt" sz="half" idx="10"/>
          </p:nvPr>
        </p:nvSpPr>
        <p:spPr/>
        <p:txBody>
          <a:bodyPr>
            <a:normAutofit/>
          </a:bodyPr>
          <a:lstStyle/>
          <a:p>
            <a:pPr>
              <a:lnSpc>
                <a:spcPct val="90000"/>
              </a:lnSpc>
              <a:spcAft>
                <a:spcPts val="600"/>
              </a:spcAft>
            </a:pPr>
            <a:endParaRPr lang="en-US" dirty="0"/>
          </a:p>
        </p:txBody>
      </p:sp>
      <p:sp>
        <p:nvSpPr>
          <p:cNvPr id="6" name="Espace réservé du numéro de diapositive 5">
            <a:extLst>
              <a:ext uri="{FF2B5EF4-FFF2-40B4-BE49-F238E27FC236}">
                <a16:creationId xmlns:a16="http://schemas.microsoft.com/office/drawing/2014/main" id="{C70D4F2B-96A2-3E9A-06F1-EDC29ACDB337}"/>
              </a:ext>
            </a:extLst>
          </p:cNvPr>
          <p:cNvSpPr>
            <a:spLocks noGrp="1"/>
          </p:cNvSpPr>
          <p:nvPr>
            <p:ph type="sldNum" sz="quarter" idx="12"/>
          </p:nvPr>
        </p:nvSpPr>
        <p:spPr/>
        <p:txBody>
          <a:bodyPr>
            <a:normAutofit fontScale="25000" lnSpcReduction="20000"/>
          </a:bodyPr>
          <a:lstStyle/>
          <a:p>
            <a:pPr>
              <a:lnSpc>
                <a:spcPct val="90000"/>
              </a:lnSpc>
              <a:spcAft>
                <a:spcPts val="600"/>
              </a:spcAft>
            </a:pPr>
            <a:fld id="{D8DA9DAA-006C-4F4B-980E-E3DF019B24E2}" type="slidenum">
              <a:rPr lang="en-US" sz="9500">
                <a:solidFill>
                  <a:srgbClr val="FFFFFF">
                    <a:alpha val="25000"/>
                  </a:srgbClr>
                </a:solidFill>
              </a:rPr>
              <a:pPr>
                <a:lnSpc>
                  <a:spcPct val="90000"/>
                </a:lnSpc>
                <a:spcAft>
                  <a:spcPts val="600"/>
                </a:spcAft>
              </a:pPr>
              <a:t>3</a:t>
            </a:fld>
            <a:endParaRPr lang="en-US" sz="9500">
              <a:solidFill>
                <a:srgbClr val="FFFFFF">
                  <a:alpha val="25000"/>
                </a:srgbClr>
              </a:solidFill>
            </a:endParaRPr>
          </a:p>
        </p:txBody>
      </p:sp>
    </p:spTree>
    <p:extLst>
      <p:ext uri="{BB962C8B-B14F-4D97-AF65-F5344CB8AC3E}">
        <p14:creationId xmlns:p14="http://schemas.microsoft.com/office/powerpoint/2010/main" val="4057163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2">
            <a:extLst>
              <a:ext uri="{FF2B5EF4-FFF2-40B4-BE49-F238E27FC236}">
                <a16:creationId xmlns:a16="http://schemas.microsoft.com/office/drawing/2014/main" id="{CBC7EE1E-E627-B0EE-8A59-710A0EBC0DCA}"/>
              </a:ext>
            </a:extLst>
          </p:cNvPr>
          <p:cNvGraphicFramePr>
            <a:graphicFrameLocks noGrp="1"/>
          </p:cNvGraphicFramePr>
          <p:nvPr>
            <p:ph idx="1"/>
            <p:extLst>
              <p:ext uri="{D42A27DB-BD31-4B8C-83A1-F6EECF244321}">
                <p14:modId xmlns:p14="http://schemas.microsoft.com/office/powerpoint/2010/main" val="1949790855"/>
              </p:ext>
            </p:extLst>
          </p:nvPr>
        </p:nvGraphicFramePr>
        <p:xfrm>
          <a:off x="676274" y="2645310"/>
          <a:ext cx="10753725" cy="37671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numéro de diapositive 5">
            <a:extLst>
              <a:ext uri="{FF2B5EF4-FFF2-40B4-BE49-F238E27FC236}">
                <a16:creationId xmlns:a16="http://schemas.microsoft.com/office/drawing/2014/main" id="{034439B8-0FF9-85D2-83D7-B834332BBB7C}"/>
              </a:ext>
            </a:extLst>
          </p:cNvPr>
          <p:cNvSpPr>
            <a:spLocks noGrp="1"/>
          </p:cNvSpPr>
          <p:nvPr>
            <p:ph type="sldNum" sz="quarter" idx="12"/>
          </p:nvPr>
        </p:nvSpPr>
        <p:spPr/>
        <p:txBody>
          <a:bodyPr/>
          <a:lstStyle/>
          <a:p>
            <a:fld id="{D8DA9DAA-006C-4F4B-980E-E3DF019B24E2}" type="slidenum">
              <a:rPr lang="en-US" smtClean="0"/>
              <a:t>4</a:t>
            </a:fld>
            <a:endParaRPr lang="en-US" dirty="0"/>
          </a:p>
        </p:txBody>
      </p:sp>
      <p:sp>
        <p:nvSpPr>
          <p:cNvPr id="9" name="Titre 1">
            <a:extLst>
              <a:ext uri="{FF2B5EF4-FFF2-40B4-BE49-F238E27FC236}">
                <a16:creationId xmlns:a16="http://schemas.microsoft.com/office/drawing/2014/main" id="{EF310AE4-2FB0-412D-72C6-FA8D084D18F8}"/>
              </a:ext>
            </a:extLst>
          </p:cNvPr>
          <p:cNvSpPr txBox="1">
            <a:spLocks/>
          </p:cNvSpPr>
          <p:nvPr/>
        </p:nvSpPr>
        <p:spPr>
          <a:xfrm>
            <a:off x="838200" y="2017626"/>
            <a:ext cx="10044023" cy="877729"/>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r>
              <a:rPr lang="fr-FR" sz="2800" b="1" dirty="0">
                <a:solidFill>
                  <a:prstClr val="black"/>
                </a:solidFill>
                <a:latin typeface="Aptos" panose="02110004020202020204"/>
                <a:ea typeface="+mn-ea"/>
                <a:cs typeface="+mn-cs"/>
              </a:rPr>
              <a:t>Les 8 composantes des soins de santé primaires</a:t>
            </a:r>
            <a:endParaRPr lang="fr-CG" sz="2800" b="1" dirty="0">
              <a:solidFill>
                <a:prstClr val="black"/>
              </a:solidFill>
              <a:latin typeface="Aptos" panose="02110004020202020204"/>
              <a:ea typeface="+mn-ea"/>
              <a:cs typeface="+mn-cs"/>
            </a:endParaRPr>
          </a:p>
        </p:txBody>
      </p:sp>
      <p:sp>
        <p:nvSpPr>
          <p:cNvPr id="10" name="Titre 1">
            <a:extLst>
              <a:ext uri="{FF2B5EF4-FFF2-40B4-BE49-F238E27FC236}">
                <a16:creationId xmlns:a16="http://schemas.microsoft.com/office/drawing/2014/main" id="{E3ED99A7-2910-4DEE-AD34-6A884CE4B59C}"/>
              </a:ext>
            </a:extLst>
          </p:cNvPr>
          <p:cNvSpPr>
            <a:spLocks noGrp="1"/>
          </p:cNvSpPr>
          <p:nvPr>
            <p:ph type="title"/>
          </p:nvPr>
        </p:nvSpPr>
        <p:spPr>
          <a:xfrm>
            <a:off x="942109" y="136525"/>
            <a:ext cx="10600962" cy="2131146"/>
          </a:xfrm>
        </p:spPr>
        <p:txBody>
          <a:bodyPr>
            <a:normAutofit/>
          </a:bodyPr>
          <a:lstStyle/>
          <a:p>
            <a:r>
              <a:rPr lang="fr-FR" sz="4000" b="1" dirty="0"/>
              <a:t>1. Place du médicament dans les soins de santé primaire</a:t>
            </a:r>
            <a:endParaRPr lang="fr-CG" sz="4000" b="1" dirty="0"/>
          </a:p>
        </p:txBody>
      </p:sp>
    </p:spTree>
    <p:extLst>
      <p:ext uri="{BB962C8B-B14F-4D97-AF65-F5344CB8AC3E}">
        <p14:creationId xmlns:p14="http://schemas.microsoft.com/office/powerpoint/2010/main" val="1789988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CBD2C-1C80-10D9-939C-0E8688DA12D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3F0C058-2515-38CF-8A73-A30D10390244}"/>
              </a:ext>
            </a:extLst>
          </p:cNvPr>
          <p:cNvSpPr>
            <a:spLocks noGrp="1"/>
          </p:cNvSpPr>
          <p:nvPr>
            <p:ph type="title"/>
          </p:nvPr>
        </p:nvSpPr>
        <p:spPr/>
        <p:txBody>
          <a:bodyPr/>
          <a:lstStyle/>
          <a:p>
            <a:r>
              <a:rPr lang="fr-FR" sz="4000" b="1" dirty="0"/>
              <a:t>2. Usage rationnel des médicaments</a:t>
            </a:r>
            <a:endParaRPr lang="fr-CG" sz="4000" b="1" dirty="0"/>
          </a:p>
        </p:txBody>
      </p:sp>
      <p:sp>
        <p:nvSpPr>
          <p:cNvPr id="6" name="Espace réservé du numéro de diapositive 5">
            <a:extLst>
              <a:ext uri="{FF2B5EF4-FFF2-40B4-BE49-F238E27FC236}">
                <a16:creationId xmlns:a16="http://schemas.microsoft.com/office/drawing/2014/main" id="{2F383C36-EC7F-FCFD-0EA0-C8D182994A7D}"/>
              </a:ext>
            </a:extLst>
          </p:cNvPr>
          <p:cNvSpPr>
            <a:spLocks noGrp="1"/>
          </p:cNvSpPr>
          <p:nvPr>
            <p:ph type="sldNum" sz="quarter" idx="12"/>
          </p:nvPr>
        </p:nvSpPr>
        <p:spPr/>
        <p:txBody>
          <a:bodyPr/>
          <a:lstStyle/>
          <a:p>
            <a:fld id="{D8DA9DAA-006C-4F4B-980E-E3DF019B24E2}" type="slidenum">
              <a:rPr lang="en-US" smtClean="0"/>
              <a:t>5</a:t>
            </a:fld>
            <a:endParaRPr lang="en-US" dirty="0"/>
          </a:p>
        </p:txBody>
      </p:sp>
      <p:graphicFrame>
        <p:nvGraphicFramePr>
          <p:cNvPr id="7" name="Espace réservé du contenu 6">
            <a:extLst>
              <a:ext uri="{FF2B5EF4-FFF2-40B4-BE49-F238E27FC236}">
                <a16:creationId xmlns:a16="http://schemas.microsoft.com/office/drawing/2014/main" id="{5C636C0E-F370-44F9-2A8F-4D238266701C}"/>
              </a:ext>
            </a:extLst>
          </p:cNvPr>
          <p:cNvGraphicFramePr>
            <a:graphicFrameLocks/>
          </p:cNvGraphicFramePr>
          <p:nvPr>
            <p:extLst>
              <p:ext uri="{D42A27DB-BD31-4B8C-83A1-F6EECF244321}">
                <p14:modId xmlns:p14="http://schemas.microsoft.com/office/powerpoint/2010/main" val="3300625474"/>
              </p:ext>
            </p:extLst>
          </p:nvPr>
        </p:nvGraphicFramePr>
        <p:xfrm>
          <a:off x="7378297" y="2645310"/>
          <a:ext cx="4718968" cy="37671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Espace réservé du contenu 2">
            <a:extLst>
              <a:ext uri="{FF2B5EF4-FFF2-40B4-BE49-F238E27FC236}">
                <a16:creationId xmlns:a16="http://schemas.microsoft.com/office/drawing/2014/main" id="{079B9F63-6F39-F7D4-F59A-8145F8BCF05A}"/>
              </a:ext>
            </a:extLst>
          </p:cNvPr>
          <p:cNvSpPr txBox="1">
            <a:spLocks/>
          </p:cNvSpPr>
          <p:nvPr/>
        </p:nvSpPr>
        <p:spPr>
          <a:xfrm>
            <a:off x="7634514" y="1868868"/>
            <a:ext cx="3933372" cy="598261"/>
          </a:xfrm>
          <a:prstGeom prst="rect">
            <a:avLst/>
          </a:prstGeom>
        </p:spPr>
        <p:txBody>
          <a:bodyPr vert="horz" lIns="91440" tIns="45720" rIns="91440" bIns="4572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r>
              <a:rPr lang="fr-FR" sz="2800" b="1" dirty="0"/>
              <a:t>Condition essentielle</a:t>
            </a:r>
          </a:p>
        </p:txBody>
      </p:sp>
      <p:graphicFrame>
        <p:nvGraphicFramePr>
          <p:cNvPr id="9" name="Espace réservé du contenu 2">
            <a:extLst>
              <a:ext uri="{FF2B5EF4-FFF2-40B4-BE49-F238E27FC236}">
                <a16:creationId xmlns:a16="http://schemas.microsoft.com/office/drawing/2014/main" id="{5142B666-9AE5-331B-B80A-2E1FF885A03E}"/>
              </a:ext>
            </a:extLst>
          </p:cNvPr>
          <p:cNvGraphicFramePr>
            <a:graphicFrameLocks/>
          </p:cNvGraphicFramePr>
          <p:nvPr>
            <p:extLst>
              <p:ext uri="{D42A27DB-BD31-4B8C-83A1-F6EECF244321}">
                <p14:modId xmlns:p14="http://schemas.microsoft.com/office/powerpoint/2010/main" val="799778076"/>
              </p:ext>
            </p:extLst>
          </p:nvPr>
        </p:nvGraphicFramePr>
        <p:xfrm>
          <a:off x="389567" y="1228846"/>
          <a:ext cx="6245265" cy="54926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501618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104AF56-DADA-3FDF-446E-64CD5D669540}"/>
              </a:ext>
            </a:extLst>
          </p:cNvPr>
          <p:cNvSpPr>
            <a:spLocks noGrp="1"/>
          </p:cNvSpPr>
          <p:nvPr>
            <p:ph type="title"/>
          </p:nvPr>
        </p:nvSpPr>
        <p:spPr>
          <a:xfrm>
            <a:off x="761800" y="762001"/>
            <a:ext cx="5514309" cy="1708242"/>
          </a:xfrm>
        </p:spPr>
        <p:txBody>
          <a:bodyPr anchor="ctr">
            <a:noAutofit/>
          </a:bodyPr>
          <a:lstStyle/>
          <a:p>
            <a:r>
              <a:rPr lang="fr-FR" sz="4000" b="1" dirty="0"/>
              <a:t>3. Médicaments utilisés en santé bucco dentaire</a:t>
            </a:r>
            <a:endParaRPr lang="fr-CG" sz="4000" b="1" dirty="0"/>
          </a:p>
        </p:txBody>
      </p:sp>
      <p:sp>
        <p:nvSpPr>
          <p:cNvPr id="3" name="Espace réservé du contenu 2">
            <a:extLst>
              <a:ext uri="{FF2B5EF4-FFF2-40B4-BE49-F238E27FC236}">
                <a16:creationId xmlns:a16="http://schemas.microsoft.com/office/drawing/2014/main" id="{75C737DB-9183-D630-6466-3F7DE4278CFC}"/>
              </a:ext>
            </a:extLst>
          </p:cNvPr>
          <p:cNvSpPr>
            <a:spLocks noGrp="1"/>
          </p:cNvSpPr>
          <p:nvPr>
            <p:ph idx="1"/>
          </p:nvPr>
        </p:nvSpPr>
        <p:spPr>
          <a:xfrm>
            <a:off x="761800" y="2470244"/>
            <a:ext cx="5334197" cy="3769835"/>
          </a:xfrm>
        </p:spPr>
        <p:txBody>
          <a:bodyPr anchor="ctr">
            <a:normAutofit/>
          </a:bodyPr>
          <a:lstStyle/>
          <a:p>
            <a:r>
              <a:rPr lang="fr-FR" sz="2400" dirty="0"/>
              <a:t>Médicaments essentiels;</a:t>
            </a:r>
          </a:p>
          <a:p>
            <a:r>
              <a:rPr lang="fr-FR" sz="2400" dirty="0"/>
              <a:t>Médicaments devant obéir aux mêmes exigences règlementaires;</a:t>
            </a:r>
          </a:p>
          <a:p>
            <a:r>
              <a:rPr lang="fr-FR" sz="2400" dirty="0"/>
              <a:t>Médicaments devant obéir aux mêmes exigences de prescription, de dispensation et d’utilisation.</a:t>
            </a:r>
            <a:endParaRPr lang="fr-CG" sz="2400" dirty="0"/>
          </a:p>
        </p:txBody>
      </p:sp>
      <p:pic>
        <p:nvPicPr>
          <p:cNvPr id="8" name="Picture 7">
            <a:extLst>
              <a:ext uri="{FF2B5EF4-FFF2-40B4-BE49-F238E27FC236}">
                <a16:creationId xmlns:a16="http://schemas.microsoft.com/office/drawing/2014/main" id="{E93DC801-3A5A-1CA9-D498-41E91DFE13ED}"/>
              </a:ext>
            </a:extLst>
          </p:cNvPr>
          <p:cNvPicPr>
            <a:picLocks noChangeAspect="1"/>
          </p:cNvPicPr>
          <p:nvPr/>
        </p:nvPicPr>
        <p:blipFill>
          <a:blip r:embed="rId2"/>
          <a:srcRect l="21176" r="35141"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6" name="Espace réservé du numéro de diapositive 5">
            <a:extLst>
              <a:ext uri="{FF2B5EF4-FFF2-40B4-BE49-F238E27FC236}">
                <a16:creationId xmlns:a16="http://schemas.microsoft.com/office/drawing/2014/main" id="{C6811990-0C15-FF06-B62C-51152F86AE01}"/>
              </a:ext>
            </a:extLst>
          </p:cNvPr>
          <p:cNvSpPr>
            <a:spLocks noGrp="1"/>
          </p:cNvSpPr>
          <p:nvPr>
            <p:ph type="sldNum" sz="quarter" idx="12"/>
          </p:nvPr>
        </p:nvSpPr>
        <p:spPr>
          <a:xfrm>
            <a:off x="10167869" y="6356350"/>
            <a:ext cx="1768425" cy="365125"/>
          </a:xfrm>
        </p:spPr>
        <p:txBody>
          <a:bodyPr>
            <a:normAutofit/>
          </a:bodyPr>
          <a:lstStyle/>
          <a:p>
            <a:pPr>
              <a:spcAft>
                <a:spcPts val="600"/>
              </a:spcAft>
            </a:pPr>
            <a:fld id="{D8DA9DAA-006C-4F4B-980E-E3DF019B24E2}" type="slidenum">
              <a:rPr lang="en-US">
                <a:solidFill>
                  <a:srgbClr val="FFFFFF"/>
                </a:solidFill>
              </a:rPr>
              <a:pPr>
                <a:spcAft>
                  <a:spcPts val="600"/>
                </a:spcAft>
              </a:pPr>
              <a:t>6</a:t>
            </a:fld>
            <a:endParaRPr lang="en-US">
              <a:solidFill>
                <a:srgbClr val="FFFFFF"/>
              </a:solidFill>
            </a:endParaRPr>
          </a:p>
        </p:txBody>
      </p:sp>
    </p:spTree>
    <p:extLst>
      <p:ext uri="{BB962C8B-B14F-4D97-AF65-F5344CB8AC3E}">
        <p14:creationId xmlns:p14="http://schemas.microsoft.com/office/powerpoint/2010/main" val="1701232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477CBBA2-5007-2C54-ACFD-838F13BA8437}"/>
              </a:ext>
            </a:extLst>
          </p:cNvPr>
          <p:cNvSpPr>
            <a:spLocks noGrp="1"/>
          </p:cNvSpPr>
          <p:nvPr>
            <p:ph type="title"/>
          </p:nvPr>
        </p:nvSpPr>
        <p:spPr>
          <a:xfrm>
            <a:off x="838200" y="365125"/>
            <a:ext cx="10515600" cy="1325563"/>
          </a:xfrm>
        </p:spPr>
        <p:txBody>
          <a:bodyPr>
            <a:normAutofit/>
          </a:bodyPr>
          <a:lstStyle/>
          <a:p>
            <a:pPr algn="ctr"/>
            <a:r>
              <a:rPr lang="fr-FR" sz="4000" b="1" dirty="0"/>
              <a:t>3. Médicaments utilisés en santé bucco dentaire</a:t>
            </a:r>
            <a:endParaRPr lang="fr-CG" sz="4000" b="1" dirty="0"/>
          </a:p>
        </p:txBody>
      </p:sp>
      <p:sp>
        <p:nvSpPr>
          <p:cNvPr id="6" name="Espace réservé du numéro de diapositive 5">
            <a:extLst>
              <a:ext uri="{FF2B5EF4-FFF2-40B4-BE49-F238E27FC236}">
                <a16:creationId xmlns:a16="http://schemas.microsoft.com/office/drawing/2014/main" id="{31E17E21-E64B-99D1-342A-AAB28A05EE3A}"/>
              </a:ext>
            </a:extLst>
          </p:cNvPr>
          <p:cNvSpPr>
            <a:spLocks noGrp="1"/>
          </p:cNvSpPr>
          <p:nvPr>
            <p:ph type="sldNum" sz="quarter" idx="12"/>
          </p:nvPr>
        </p:nvSpPr>
        <p:spPr>
          <a:xfrm>
            <a:off x="8610600" y="6356350"/>
            <a:ext cx="2743200" cy="365125"/>
          </a:xfrm>
        </p:spPr>
        <p:txBody>
          <a:bodyPr>
            <a:normAutofit/>
          </a:bodyPr>
          <a:lstStyle/>
          <a:p>
            <a:pPr>
              <a:spcAft>
                <a:spcPts val="600"/>
              </a:spcAft>
            </a:pPr>
            <a:fld id="{D8DA9DAA-006C-4F4B-980E-E3DF019B24E2}" type="slidenum">
              <a:rPr lang="en-US" smtClean="0"/>
              <a:pPr>
                <a:spcAft>
                  <a:spcPts val="600"/>
                </a:spcAft>
              </a:pPr>
              <a:t>7</a:t>
            </a:fld>
            <a:endParaRPr lang="en-US"/>
          </a:p>
        </p:txBody>
      </p:sp>
      <p:graphicFrame>
        <p:nvGraphicFramePr>
          <p:cNvPr id="7" name="Espace réservé du contenu 2">
            <a:extLst>
              <a:ext uri="{FF2B5EF4-FFF2-40B4-BE49-F238E27FC236}">
                <a16:creationId xmlns:a16="http://schemas.microsoft.com/office/drawing/2014/main" id="{291B367E-E675-37DE-AAD6-579297FC31F3}"/>
              </a:ext>
            </a:extLst>
          </p:cNvPr>
          <p:cNvGraphicFramePr>
            <a:graphicFrameLocks noGrp="1"/>
          </p:cNvGraphicFramePr>
          <p:nvPr>
            <p:ph idx="1"/>
            <p:extLst>
              <p:ext uri="{D42A27DB-BD31-4B8C-83A1-F6EECF244321}">
                <p14:modId xmlns:p14="http://schemas.microsoft.com/office/powerpoint/2010/main" val="18836095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1637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A1B30-AD88-8446-2C24-58A6A71D326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92A0B20-DD40-E6E8-E318-46D6C268CE91}"/>
              </a:ext>
            </a:extLst>
          </p:cNvPr>
          <p:cNvSpPr>
            <a:spLocks noGrp="1"/>
          </p:cNvSpPr>
          <p:nvPr>
            <p:ph type="title"/>
          </p:nvPr>
        </p:nvSpPr>
        <p:spPr/>
        <p:txBody>
          <a:bodyPr>
            <a:normAutofit/>
          </a:bodyPr>
          <a:lstStyle/>
          <a:p>
            <a:r>
              <a:rPr lang="fr-FR" sz="4000" dirty="0"/>
              <a:t>Médicaments contre la douleur et l’inflammation: Paracétamol</a:t>
            </a:r>
            <a:endParaRPr lang="fr-CG" sz="4000" dirty="0"/>
          </a:p>
        </p:txBody>
      </p:sp>
      <p:sp>
        <p:nvSpPr>
          <p:cNvPr id="3" name="Espace réservé du contenu 2">
            <a:extLst>
              <a:ext uri="{FF2B5EF4-FFF2-40B4-BE49-F238E27FC236}">
                <a16:creationId xmlns:a16="http://schemas.microsoft.com/office/drawing/2014/main" id="{094BC9C1-68E8-589F-CE78-2AB6AC195CE9}"/>
              </a:ext>
            </a:extLst>
          </p:cNvPr>
          <p:cNvSpPr>
            <a:spLocks noGrp="1"/>
          </p:cNvSpPr>
          <p:nvPr>
            <p:ph idx="1"/>
          </p:nvPr>
        </p:nvSpPr>
        <p:spPr>
          <a:xfrm>
            <a:off x="676656" y="2011680"/>
            <a:ext cx="5143573" cy="3766185"/>
          </a:xfrm>
          <a:solidFill>
            <a:schemeClr val="tx2">
              <a:lumMod val="25000"/>
              <a:lumOff val="75000"/>
            </a:schemeClr>
          </a:solidFill>
        </p:spPr>
        <p:txBody>
          <a:bodyPr>
            <a:normAutofit lnSpcReduction="10000"/>
          </a:bodyPr>
          <a:lstStyle/>
          <a:p>
            <a:r>
              <a:rPr lang="fr-FR" dirty="0"/>
              <a:t>Médicament en vente libre;</a:t>
            </a:r>
          </a:p>
          <a:p>
            <a:r>
              <a:rPr lang="fr-FR" dirty="0"/>
              <a:t>Présent dans de nombreux médicaments que le patient peut prendre sans s’en rendre compte;</a:t>
            </a:r>
          </a:p>
          <a:p>
            <a:r>
              <a:rPr lang="fr-FR" dirty="0"/>
              <a:t>Accoutumance facile avec tendance à l’augmentation de dose;</a:t>
            </a:r>
          </a:p>
          <a:p>
            <a:r>
              <a:rPr lang="fr-FR" dirty="0"/>
              <a:t>Toxicité hépatique progressive. </a:t>
            </a:r>
          </a:p>
          <a:p>
            <a:endParaRPr lang="fr-CG" dirty="0"/>
          </a:p>
        </p:txBody>
      </p:sp>
      <p:sp>
        <p:nvSpPr>
          <p:cNvPr id="6" name="Espace réservé du numéro de diapositive 5">
            <a:extLst>
              <a:ext uri="{FF2B5EF4-FFF2-40B4-BE49-F238E27FC236}">
                <a16:creationId xmlns:a16="http://schemas.microsoft.com/office/drawing/2014/main" id="{66EEA277-2C00-8339-9D0C-E3BD5CB16047}"/>
              </a:ext>
            </a:extLst>
          </p:cNvPr>
          <p:cNvSpPr>
            <a:spLocks noGrp="1"/>
          </p:cNvSpPr>
          <p:nvPr>
            <p:ph type="sldNum" sz="quarter" idx="12"/>
          </p:nvPr>
        </p:nvSpPr>
        <p:spPr/>
        <p:txBody>
          <a:bodyPr/>
          <a:lstStyle/>
          <a:p>
            <a:fld id="{D8DA9DAA-006C-4F4B-980E-E3DF019B24E2}" type="slidenum">
              <a:rPr lang="en-US" smtClean="0"/>
              <a:t>8</a:t>
            </a:fld>
            <a:endParaRPr lang="en-US" dirty="0"/>
          </a:p>
        </p:txBody>
      </p:sp>
      <p:sp>
        <p:nvSpPr>
          <p:cNvPr id="7" name="Espace réservé du contenu 2">
            <a:extLst>
              <a:ext uri="{FF2B5EF4-FFF2-40B4-BE49-F238E27FC236}">
                <a16:creationId xmlns:a16="http://schemas.microsoft.com/office/drawing/2014/main" id="{09E9A643-9280-A465-75D0-8A786933C292}"/>
              </a:ext>
            </a:extLst>
          </p:cNvPr>
          <p:cNvSpPr txBox="1">
            <a:spLocks/>
          </p:cNvSpPr>
          <p:nvPr/>
        </p:nvSpPr>
        <p:spPr>
          <a:xfrm>
            <a:off x="6860247" y="3608774"/>
            <a:ext cx="4904479" cy="2012867"/>
          </a:xfrm>
          <a:prstGeom prst="rect">
            <a:avLst/>
          </a:prstGeom>
        </p:spPr>
        <p:txBody>
          <a:bodyPr vert="horz" lIns="91440" tIns="45720" rIns="91440" bIns="45720" rtlCol="0">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endParaRPr lang="fr-FR" dirty="0"/>
          </a:p>
          <a:p>
            <a:pPr lvl="1"/>
            <a:r>
              <a:rPr lang="fr-FR" dirty="0">
                <a:ln w="0"/>
                <a:solidFill>
                  <a:srgbClr val="FF0000"/>
                </a:solidFill>
                <a:effectLst>
                  <a:outerShdw blurRad="38100" dist="19050" dir="2700000" algn="tl" rotWithShape="0">
                    <a:schemeClr val="dk1">
                      <a:alpha val="40000"/>
                    </a:schemeClr>
                  </a:outerShdw>
                </a:effectLst>
              </a:rPr>
              <a:t>Quelles dispositions sont prises par le dentiste pour:</a:t>
            </a:r>
          </a:p>
          <a:p>
            <a:pPr lvl="1"/>
            <a:endParaRPr lang="fr-FR" dirty="0">
              <a:solidFill>
                <a:srgbClr val="0070C0"/>
              </a:solidFill>
            </a:endParaRPr>
          </a:p>
          <a:p>
            <a:pPr lvl="2">
              <a:buFont typeface="Wingdings" panose="05000000000000000000" pitchFamily="2" charset="2"/>
              <a:buChar char="§"/>
            </a:pPr>
            <a:r>
              <a:rPr lang="fr-FR" dirty="0">
                <a:solidFill>
                  <a:srgbClr val="0070C0"/>
                </a:solidFill>
              </a:rPr>
              <a:t>Réduire le risque hépatotoxique</a:t>
            </a:r>
          </a:p>
        </p:txBody>
      </p:sp>
      <p:pic>
        <p:nvPicPr>
          <p:cNvPr id="1026" name="Picture 2" descr="Panneau Attention Triangle - Image gratuite sur Pixabay">
            <a:extLst>
              <a:ext uri="{FF2B5EF4-FFF2-40B4-BE49-F238E27FC236}">
                <a16:creationId xmlns:a16="http://schemas.microsoft.com/office/drawing/2014/main" id="{3E3A06C6-AA48-1787-BC90-E0EDCDD20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0966" y="1942841"/>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110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93394DA-E684-47C2-9020-13225823F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3477D37-58C7-B110-E3A9-186B86803160}"/>
              </a:ext>
            </a:extLst>
          </p:cNvPr>
          <p:cNvSpPr>
            <a:spLocks noGrp="1"/>
          </p:cNvSpPr>
          <p:nvPr>
            <p:ph type="title"/>
          </p:nvPr>
        </p:nvSpPr>
        <p:spPr>
          <a:xfrm>
            <a:off x="838200" y="365125"/>
            <a:ext cx="10515600" cy="1306443"/>
          </a:xfrm>
        </p:spPr>
        <p:txBody>
          <a:bodyPr>
            <a:normAutofit/>
          </a:bodyPr>
          <a:lstStyle/>
          <a:p>
            <a:r>
              <a:rPr lang="fr-FR" sz="4000" dirty="0"/>
              <a:t>Médicament contre la douleur et l’inflammation: AINS</a:t>
            </a:r>
            <a:endParaRPr lang="fr-CG" sz="4000" dirty="0"/>
          </a:p>
        </p:txBody>
      </p:sp>
      <p:sp>
        <p:nvSpPr>
          <p:cNvPr id="3" name="Espace réservé du contenu 2">
            <a:extLst>
              <a:ext uri="{FF2B5EF4-FFF2-40B4-BE49-F238E27FC236}">
                <a16:creationId xmlns:a16="http://schemas.microsoft.com/office/drawing/2014/main" id="{EAAF1220-6AEB-441A-7537-F218675B3852}"/>
              </a:ext>
            </a:extLst>
          </p:cNvPr>
          <p:cNvSpPr>
            <a:spLocks noGrp="1"/>
          </p:cNvSpPr>
          <p:nvPr>
            <p:ph idx="1"/>
          </p:nvPr>
        </p:nvSpPr>
        <p:spPr>
          <a:xfrm>
            <a:off x="676657" y="2011680"/>
            <a:ext cx="3706658" cy="3155406"/>
          </a:xfrm>
        </p:spPr>
        <p:txBody>
          <a:bodyPr>
            <a:normAutofit/>
          </a:bodyPr>
          <a:lstStyle/>
          <a:p>
            <a:r>
              <a:rPr lang="fr-FR" b="1" dirty="0"/>
              <a:t>Inflammation:</a:t>
            </a:r>
            <a:r>
              <a:rPr lang="fr-FR" dirty="0"/>
              <a:t> Réaction immunitaire à un antigène</a:t>
            </a:r>
          </a:p>
          <a:p>
            <a:pPr marL="0" indent="0">
              <a:buNone/>
            </a:pPr>
            <a:endParaRPr lang="fr-FR" dirty="0"/>
          </a:p>
          <a:p>
            <a:r>
              <a:rPr lang="fr-FR" dirty="0"/>
              <a:t>En présence d’un antigène infectieux</a:t>
            </a:r>
            <a:endParaRPr lang="fr-CG" dirty="0"/>
          </a:p>
        </p:txBody>
      </p:sp>
      <p:sp>
        <p:nvSpPr>
          <p:cNvPr id="6" name="Espace réservé du numéro de diapositive 5">
            <a:extLst>
              <a:ext uri="{FF2B5EF4-FFF2-40B4-BE49-F238E27FC236}">
                <a16:creationId xmlns:a16="http://schemas.microsoft.com/office/drawing/2014/main" id="{E5155AEF-FFAD-66F5-77F4-3FFDA5B36CA0}"/>
              </a:ext>
            </a:extLst>
          </p:cNvPr>
          <p:cNvSpPr>
            <a:spLocks noGrp="1"/>
          </p:cNvSpPr>
          <p:nvPr>
            <p:ph type="sldNum" sz="quarter" idx="12"/>
          </p:nvPr>
        </p:nvSpPr>
        <p:spPr>
          <a:xfrm>
            <a:off x="8610600" y="6356350"/>
            <a:ext cx="2743200" cy="365125"/>
          </a:xfrm>
        </p:spPr>
        <p:txBody>
          <a:bodyPr>
            <a:normAutofit/>
          </a:bodyPr>
          <a:lstStyle/>
          <a:p>
            <a:pPr>
              <a:spcAft>
                <a:spcPts val="600"/>
              </a:spcAft>
            </a:pPr>
            <a:fld id="{D8DA9DAA-006C-4F4B-980E-E3DF019B24E2}" type="slidenum">
              <a:rPr lang="en-US" smtClean="0"/>
              <a:pPr>
                <a:spcAft>
                  <a:spcPts val="600"/>
                </a:spcAft>
              </a:pPr>
              <a:t>9</a:t>
            </a:fld>
            <a:endParaRPr lang="en-US"/>
          </a:p>
        </p:txBody>
      </p:sp>
      <p:graphicFrame>
        <p:nvGraphicFramePr>
          <p:cNvPr id="8" name="Diagram 3">
            <a:extLst>
              <a:ext uri="{FF2B5EF4-FFF2-40B4-BE49-F238E27FC236}">
                <a16:creationId xmlns:a16="http://schemas.microsoft.com/office/drawing/2014/main" id="{2C5194E0-0E0E-84F8-78E7-45A385B57C8A}"/>
              </a:ext>
            </a:extLst>
          </p:cNvPr>
          <p:cNvGraphicFramePr/>
          <p:nvPr>
            <p:extLst>
              <p:ext uri="{D42A27DB-BD31-4B8C-83A1-F6EECF244321}">
                <p14:modId xmlns:p14="http://schemas.microsoft.com/office/powerpoint/2010/main" val="1939245151"/>
              </p:ext>
            </p:extLst>
          </p:nvPr>
        </p:nvGraphicFramePr>
        <p:xfrm>
          <a:off x="4800600" y="1916360"/>
          <a:ext cx="6714744" cy="4303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304344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919F73-B6C2-4A43-95E2-833EC48925FE}">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ABC329F5-30EE-4BF7-AA2A-B837B51416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8E00D1-8EA3-4E42-801D-0253E1EAFC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1026</TotalTime>
  <Words>623</Words>
  <Application>Microsoft Office PowerPoint</Application>
  <PresentationFormat>Grand écran</PresentationFormat>
  <Paragraphs>115</Paragraphs>
  <Slides>13</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Aharoni</vt:lpstr>
      <vt:lpstr>Aptos</vt:lpstr>
      <vt:lpstr>Aptos Display</vt:lpstr>
      <vt:lpstr>Arial</vt:lpstr>
      <vt:lpstr>Calibri</vt:lpstr>
      <vt:lpstr>Wingdings</vt:lpstr>
      <vt:lpstr>Thème Office</vt:lpstr>
      <vt:lpstr>USAGE RATIONNEL DES MEDICAMENTS EN SANTE BUCCO DENTAIRE</vt:lpstr>
      <vt:lpstr>Contenu</vt:lpstr>
      <vt:lpstr>1. Place du médicament dans les soins de santé primaire</vt:lpstr>
      <vt:lpstr>1. Place du médicament dans les soins de santé primaire</vt:lpstr>
      <vt:lpstr>2. Usage rationnel des médicaments</vt:lpstr>
      <vt:lpstr>3. Médicaments utilisés en santé bucco dentaire</vt:lpstr>
      <vt:lpstr>3. Médicaments utilisés en santé bucco dentaire</vt:lpstr>
      <vt:lpstr>Médicaments contre la douleur et l’inflammation: Paracétamol</vt:lpstr>
      <vt:lpstr>Médicament contre la douleur et l’inflammation: AINS</vt:lpstr>
      <vt:lpstr>Médicament contre la douleur et l’inflammation: AINS</vt:lpstr>
      <vt:lpstr>Médicament contre les infections</vt:lpstr>
      <vt:lpstr>Conclusion</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DU MEDICAMENT DANS LE SYSTEME DE SOINS</dc:title>
  <dc:creator>Ray MANKELE</dc:creator>
  <cp:lastModifiedBy>Ray MANKELE</cp:lastModifiedBy>
  <cp:revision>18</cp:revision>
  <dcterms:created xsi:type="dcterms:W3CDTF">2022-04-03T13:23:33Z</dcterms:created>
  <dcterms:modified xsi:type="dcterms:W3CDTF">2026-03-20T11:24:12Z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